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10287000" cx="18288000"/>
  <p:notesSz cx="6858000" cy="9144000"/>
  <p:embeddedFontLst>
    <p:embeddedFont>
      <p:font typeface="Montserrat SemiBold"/>
      <p:regular r:id="rId38"/>
      <p:bold r:id="rId39"/>
      <p:italic r:id="rId40"/>
      <p:boldItalic r:id="rId41"/>
    </p:embeddedFont>
    <p:embeddedFont>
      <p:font typeface="Roboto"/>
      <p:regular r:id="rId42"/>
      <p:bold r:id="rId43"/>
      <p:italic r:id="rId44"/>
      <p:boldItalic r:id="rId45"/>
    </p:embeddedFont>
    <p:embeddedFont>
      <p:font typeface="Montserrat"/>
      <p:bold r:id="rId46"/>
      <p:boldItalic r:id="rId47"/>
    </p:embeddedFont>
    <p:embeddedFont>
      <p:font typeface="Poppins Medium"/>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2" roundtripDataSignature="AMtx7mjkxiYjBjS/YF3QPfEhkPJiMXvT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italic.fntdata"/><Relationship Id="rId42" Type="http://schemas.openxmlformats.org/officeDocument/2006/relationships/font" Target="fonts/Roboto-regular.fntdata"/><Relationship Id="rId41" Type="http://schemas.openxmlformats.org/officeDocument/2006/relationships/font" Target="fonts/MontserratSemiBold-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bold.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Medium-regular.fntdata"/><Relationship Id="rId47" Type="http://schemas.openxmlformats.org/officeDocument/2006/relationships/font" Target="fonts/Montserrat-boldItalic.fntdata"/><Relationship Id="rId49" Type="http://schemas.openxmlformats.org/officeDocument/2006/relationships/font" Target="fonts/Poppins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MontserratSemiBold-bold.fntdata"/><Relationship Id="rId38" Type="http://schemas.openxmlformats.org/officeDocument/2006/relationships/font" Target="fonts/MontserratSemiBo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Medium-boldItalic.fntdata"/><Relationship Id="rId50" Type="http://schemas.openxmlformats.org/officeDocument/2006/relationships/font" Target="fonts/PoppinsMedium-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23fb958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3123fb958c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208f0097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1208f0097c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208f0097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1208f0097c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1208f0097c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1208f0097c_0_18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118c4387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3118c4387c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118c4387c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118c4387cc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18c4387c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3118c4387cc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118c4387c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3118c4387cc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31d53d1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3131d53d18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2e038819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312e038819a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19cee9c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3119cee9c7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119cee9c7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3119cee9c79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119cee9c7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3119cee9c79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12e03881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312e038819a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1c911a9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311c911a92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11c911a92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311c911a924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11c911a92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311c911a924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11c911a92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311c911a924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12e54821b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312e54821b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118c4387c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3118c4387c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1401d1fe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311401d1fe0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1bbee65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311bbee650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208f0097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1208f0097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208f009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1208f0097c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208f009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31208f0097c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208f009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1208f0097c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3.png"/><Relationship Id="rId10"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22.jp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png"/><Relationship Id="rId7"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34.png"/><Relationship Id="rId8"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2.png"/><Relationship Id="rId6" Type="http://schemas.openxmlformats.org/officeDocument/2006/relationships/image" Target="../media/image42.png"/><Relationship Id="rId7"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5.png"/><Relationship Id="rId7"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37.png"/><Relationship Id="rId6" Type="http://schemas.openxmlformats.org/officeDocument/2006/relationships/image" Target="../media/image67.jpg"/><Relationship Id="rId7" Type="http://schemas.openxmlformats.org/officeDocument/2006/relationships/image" Target="../media/image31.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13.png"/><Relationship Id="rId5" Type="http://schemas.openxmlformats.org/officeDocument/2006/relationships/image" Target="../media/image27.png"/><Relationship Id="rId6" Type="http://schemas.openxmlformats.org/officeDocument/2006/relationships/image" Target="../media/image3.png"/><Relationship Id="rId7" Type="http://schemas.openxmlformats.org/officeDocument/2006/relationships/image" Target="../media/image40.png"/><Relationship Id="rId8"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49.png"/><Relationship Id="rId6" Type="http://schemas.openxmlformats.org/officeDocument/2006/relationships/image" Target="../media/image6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hyperlink" Target="http://drive.google.com/file/d/1MAyd58fK9LwDv-jsyg3cEDinviBdX3wK/view" TargetMode="External"/><Relationship Id="rId7"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 Id="rId10" Type="http://schemas.openxmlformats.org/officeDocument/2006/relationships/image" Target="../media/image31.png"/><Relationship Id="rId9" Type="http://schemas.openxmlformats.org/officeDocument/2006/relationships/hyperlink" Target="https://www.youtube.com/watch?v=-3xhwImamQw" TargetMode="External"/><Relationship Id="rId5" Type="http://schemas.openxmlformats.org/officeDocument/2006/relationships/image" Target="../media/image27.png"/><Relationship Id="rId6" Type="http://schemas.openxmlformats.org/officeDocument/2006/relationships/hyperlink" Target="https://www.youtube.com/watch?v=Xt3Xb_ugHqo" TargetMode="External"/><Relationship Id="rId7" Type="http://schemas.openxmlformats.org/officeDocument/2006/relationships/image" Target="../media/image48.png"/><Relationship Id="rId8" Type="http://schemas.openxmlformats.org/officeDocument/2006/relationships/image" Target="../media/image6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2.png"/><Relationship Id="rId8"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10.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2.png"/><Relationship Id="rId6"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43.jpg"/><Relationship Id="rId7" Type="http://schemas.openxmlformats.org/officeDocument/2006/relationships/image" Target="../media/image5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7.png"/><Relationship Id="rId11" Type="http://schemas.openxmlformats.org/officeDocument/2006/relationships/image" Target="../media/image51.png"/><Relationship Id="rId10" Type="http://schemas.openxmlformats.org/officeDocument/2006/relationships/image" Target="../media/image47.png"/><Relationship Id="rId9" Type="http://schemas.openxmlformats.org/officeDocument/2006/relationships/image" Target="../media/image46.png"/><Relationship Id="rId5" Type="http://schemas.openxmlformats.org/officeDocument/2006/relationships/image" Target="../media/image10.png"/><Relationship Id="rId6" Type="http://schemas.openxmlformats.org/officeDocument/2006/relationships/hyperlink" Target="http://drive.google.com/file/d/1KRWKY_3biLJPCn-jm18yCLhMf2nhDPI8/view" TargetMode="External"/><Relationship Id="rId7" Type="http://schemas.openxmlformats.org/officeDocument/2006/relationships/image" Target="../media/image36.png"/><Relationship Id="rId8" Type="http://schemas.openxmlformats.org/officeDocument/2006/relationships/hyperlink" Target="http://drive.google.com/file/d/1Krq6p7d-c_tbISOCwVRswcFQlbE6FZTd/vie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57.jpg"/><Relationship Id="rId5"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35.png"/><Relationship Id="rId8" Type="http://schemas.openxmlformats.org/officeDocument/2006/relationships/hyperlink" Target="http://drive.google.com/file/d/1jTYgPRiL5-U_wRZsLgBOvEY7TegLjCA2/vie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59.png"/><Relationship Id="rId7" Type="http://schemas.openxmlformats.org/officeDocument/2006/relationships/hyperlink" Target="http://drive.google.com/file/d/1CUtgI3jtC3qcjYxyxTl8Tf4lvyYW1-Bl/view" TargetMode="External"/><Relationship Id="rId8" Type="http://schemas.openxmlformats.org/officeDocument/2006/relationships/image" Target="../media/image5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62.png"/><Relationship Id="rId7" Type="http://schemas.openxmlformats.org/officeDocument/2006/relationships/hyperlink" Target="http://drive.google.com/file/d/1vFDpoTiAw1RrCBoJ3A3GfmHB8a6d6dix/view" TargetMode="External"/><Relationship Id="rId8" Type="http://schemas.openxmlformats.org/officeDocument/2006/relationships/image" Target="../media/image6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61.jpg"/><Relationship Id="rId7" Type="http://schemas.openxmlformats.org/officeDocument/2006/relationships/hyperlink" Target="http://drive.google.com/file/d/1HIdH-w_yxLW-4hP1Ey_nIOyNqXM6LvyV/view" TargetMode="External"/><Relationship Id="rId8" Type="http://schemas.openxmlformats.org/officeDocument/2006/relationships/image" Target="../media/image6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64.jp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1" Type="http://schemas.openxmlformats.org/officeDocument/2006/relationships/hyperlink" Target="https://hiramnoriega.com/38597/inteligencia-artificial-futbol-aplicaciones-ventajas/" TargetMode="External"/><Relationship Id="rId10" Type="http://schemas.openxmlformats.org/officeDocument/2006/relationships/hyperlink" Target="https://unisport.es/inteligencia-artificial-futbol/" TargetMode="External"/><Relationship Id="rId13" Type="http://schemas.openxmlformats.org/officeDocument/2006/relationships/hyperlink" Target="https://www.telefonica.com/es/sala-comunicacion/blog/como-influye-inteligencia-artificial-agricultura/" TargetMode="External"/><Relationship Id="rId12" Type="http://schemas.openxmlformats.org/officeDocument/2006/relationships/hyperlink" Target="https://www.plataformatierra.es/innovacion/IA-inteligencia-artificial-aplicaciones" TargetMode="External"/><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hyperlink" Target="https://sportsdatacampus.com/beneficios-inteligencia-artificial-en-el-futbol-y-el-deporte/" TargetMode="External"/><Relationship Id="rId5" Type="http://schemas.openxmlformats.org/officeDocument/2006/relationships/hyperlink" Target="https://www.iic.uam.es/noticias/como-aplica-inteligencia-artificial-en-videojuegos/" TargetMode="External"/><Relationship Id="rId6" Type="http://schemas.openxmlformats.org/officeDocument/2006/relationships/hyperlink" Target="https://canalinnova.com/la-inteligencia-artificial-en-el-arte-creacion-y-reconocimiento/" TargetMode="External"/><Relationship Id="rId7" Type="http://schemas.openxmlformats.org/officeDocument/2006/relationships/hyperlink" Target="https://www.latamarte.com/es/articles/8n3J/" TargetMode="External"/><Relationship Id="rId8" Type="http://schemas.openxmlformats.org/officeDocument/2006/relationships/hyperlink" Target="https://promptimagenes.com/blog/equilibrio-ia-en-arte-beneficios-y-retos-eticos/?utm_content=cmp-tru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8.jp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jpg"/><Relationship Id="rId5" Type="http://schemas.openxmlformats.org/officeDocument/2006/relationships/image" Target="../media/image2.png"/><Relationship Id="rId6"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jpg"/><Relationship Id="rId6"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83" name="Shape 83"/>
        <p:cNvGrpSpPr/>
        <p:nvPr/>
      </p:nvGrpSpPr>
      <p:grpSpPr>
        <a:xfrm>
          <a:off x="0" y="0"/>
          <a:ext cx="0" cy="0"/>
          <a:chOff x="0" y="0"/>
          <a:chExt cx="0" cy="0"/>
        </a:xfrm>
      </p:grpSpPr>
      <p:grpSp>
        <p:nvGrpSpPr>
          <p:cNvPr id="84" name="Google Shape;84;g3123fb958c3_0_0"/>
          <p:cNvGrpSpPr/>
          <p:nvPr/>
        </p:nvGrpSpPr>
        <p:grpSpPr>
          <a:xfrm>
            <a:off x="-195781" y="694928"/>
            <a:ext cx="18771247" cy="588937"/>
            <a:chOff x="0" y="-38100"/>
            <a:chExt cx="4943835" cy="155110"/>
          </a:xfrm>
        </p:grpSpPr>
        <p:sp>
          <p:nvSpPr>
            <p:cNvPr id="85" name="Google Shape;85;g3123fb958c3_0_0"/>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86" name="Google Shape;86;g3123fb958c3_0_0"/>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g3123fb958c3_0_0"/>
          <p:cNvSpPr/>
          <p:nvPr/>
        </p:nvSpPr>
        <p:spPr>
          <a:xfrm>
            <a:off x="-705322" y="8003750"/>
            <a:ext cx="7315200" cy="1064029"/>
          </a:xfrm>
          <a:custGeom>
            <a:rect b="b" l="l" r="r" t="t"/>
            <a:pathLst>
              <a:path extrusionOk="0" h="1064029" w="7315200">
                <a:moveTo>
                  <a:pt x="0" y="0"/>
                </a:moveTo>
                <a:lnTo>
                  <a:pt x="7315200" y="0"/>
                </a:lnTo>
                <a:lnTo>
                  <a:pt x="7315200" y="1064029"/>
                </a:lnTo>
                <a:lnTo>
                  <a:pt x="0" y="1064029"/>
                </a:lnTo>
                <a:lnTo>
                  <a:pt x="0" y="0"/>
                </a:lnTo>
                <a:close/>
              </a:path>
            </a:pathLst>
          </a:custGeom>
          <a:blipFill rotWithShape="1">
            <a:blip r:embed="rId3">
              <a:alphaModFix/>
            </a:blip>
            <a:stretch>
              <a:fillRect b="0" l="0" r="0" t="0"/>
            </a:stretch>
          </a:blipFill>
          <a:ln>
            <a:noFill/>
          </a:ln>
        </p:spPr>
      </p:sp>
      <p:sp>
        <p:nvSpPr>
          <p:cNvPr id="88" name="Google Shape;88;g3123fb958c3_0_0"/>
          <p:cNvSpPr/>
          <p:nvPr/>
        </p:nvSpPr>
        <p:spPr>
          <a:xfrm>
            <a:off x="15064929" y="409821"/>
            <a:ext cx="7315200" cy="1064029"/>
          </a:xfrm>
          <a:custGeom>
            <a:rect b="b" l="l" r="r" t="t"/>
            <a:pathLst>
              <a:path extrusionOk="0" h="1064029" w="7315200">
                <a:moveTo>
                  <a:pt x="0" y="0"/>
                </a:moveTo>
                <a:lnTo>
                  <a:pt x="7315200" y="0"/>
                </a:lnTo>
                <a:lnTo>
                  <a:pt x="7315200" y="1064029"/>
                </a:lnTo>
                <a:lnTo>
                  <a:pt x="0" y="1064029"/>
                </a:lnTo>
                <a:lnTo>
                  <a:pt x="0" y="0"/>
                </a:lnTo>
                <a:close/>
              </a:path>
            </a:pathLst>
          </a:custGeom>
          <a:blipFill rotWithShape="1">
            <a:blip r:embed="rId3">
              <a:alphaModFix/>
            </a:blip>
            <a:stretch>
              <a:fillRect b="0" l="0" r="0" t="0"/>
            </a:stretch>
          </a:blipFill>
          <a:ln>
            <a:noFill/>
          </a:ln>
        </p:spPr>
      </p:sp>
      <p:sp>
        <p:nvSpPr>
          <p:cNvPr id="89" name="Google Shape;89;g3123fb958c3_0_0"/>
          <p:cNvSpPr/>
          <p:nvPr/>
        </p:nvSpPr>
        <p:spPr>
          <a:xfrm>
            <a:off x="8653373" y="2251718"/>
            <a:ext cx="981253" cy="888480"/>
          </a:xfrm>
          <a:custGeom>
            <a:rect b="b" l="l" r="r" t="t"/>
            <a:pathLst>
              <a:path extrusionOk="0" h="888480" w="981253">
                <a:moveTo>
                  <a:pt x="0" y="0"/>
                </a:moveTo>
                <a:lnTo>
                  <a:pt x="981254" y="0"/>
                </a:lnTo>
                <a:lnTo>
                  <a:pt x="981254" y="888480"/>
                </a:lnTo>
                <a:lnTo>
                  <a:pt x="0" y="888480"/>
                </a:lnTo>
                <a:lnTo>
                  <a:pt x="0" y="0"/>
                </a:lnTo>
                <a:close/>
              </a:path>
            </a:pathLst>
          </a:custGeom>
          <a:blipFill rotWithShape="1">
            <a:blip r:embed="rId4">
              <a:alphaModFix/>
            </a:blip>
            <a:stretch>
              <a:fillRect b="0" l="0" r="0" t="0"/>
            </a:stretch>
          </a:blipFill>
          <a:ln>
            <a:noFill/>
          </a:ln>
        </p:spPr>
      </p:sp>
      <p:sp>
        <p:nvSpPr>
          <p:cNvPr id="90" name="Google Shape;90;g3123fb958c3_0_0"/>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4">
              <a:alphaModFix/>
            </a:blip>
            <a:stretch>
              <a:fillRect b="0" l="0" r="0" t="0"/>
            </a:stretch>
          </a:blipFill>
          <a:ln>
            <a:noFill/>
          </a:ln>
        </p:spPr>
      </p:sp>
      <p:sp>
        <p:nvSpPr>
          <p:cNvPr id="91" name="Google Shape;91;g3123fb958c3_0_0"/>
          <p:cNvSpPr txBox="1"/>
          <p:nvPr/>
        </p:nvSpPr>
        <p:spPr>
          <a:xfrm>
            <a:off x="3831550" y="3545925"/>
            <a:ext cx="10716600" cy="1545900"/>
          </a:xfrm>
          <a:prstGeom prst="rect">
            <a:avLst/>
          </a:prstGeom>
          <a:noFill/>
          <a:ln>
            <a:noFill/>
          </a:ln>
        </p:spPr>
        <p:txBody>
          <a:bodyPr anchorCtr="0" anchor="t" bIns="0" lIns="0" spcFirstLastPara="1" rIns="0" wrap="square" tIns="0">
            <a:spAutoFit/>
          </a:bodyPr>
          <a:lstStyle/>
          <a:p>
            <a:pPr indent="0" lvl="0" marL="0" marR="0" rtl="0" algn="ctr">
              <a:lnSpc>
                <a:spcPct val="96996"/>
              </a:lnSpc>
              <a:spcBef>
                <a:spcPts val="0"/>
              </a:spcBef>
              <a:spcAft>
                <a:spcPts val="0"/>
              </a:spcAft>
              <a:buNone/>
            </a:pPr>
            <a:r>
              <a:rPr b="1" lang="en-US" sz="10355">
                <a:solidFill>
                  <a:srgbClr val="80C772"/>
                </a:solidFill>
                <a:latin typeface="Montserrat SemiBold"/>
                <a:ea typeface="Montserrat SemiBold"/>
                <a:cs typeface="Montserrat SemiBold"/>
                <a:sym typeface="Montserrat SemiBold"/>
              </a:rPr>
              <a:t>Campos de</a:t>
            </a:r>
            <a:r>
              <a:rPr b="1" i="0" lang="en-US" sz="10355" u="none" cap="none" strike="noStrike">
                <a:solidFill>
                  <a:srgbClr val="80C772"/>
                </a:solidFill>
                <a:latin typeface="Montserrat SemiBold"/>
                <a:ea typeface="Montserrat SemiBold"/>
                <a:cs typeface="Montserrat SemiBold"/>
                <a:sym typeface="Montserrat SemiBold"/>
              </a:rPr>
              <a:t> </a:t>
            </a:r>
            <a:endParaRPr/>
          </a:p>
        </p:txBody>
      </p:sp>
      <p:sp>
        <p:nvSpPr>
          <p:cNvPr id="92" name="Google Shape;92;g3123fb958c3_0_0"/>
          <p:cNvSpPr txBox="1"/>
          <p:nvPr/>
        </p:nvSpPr>
        <p:spPr>
          <a:xfrm>
            <a:off x="3497193" y="4674645"/>
            <a:ext cx="11293500" cy="1898700"/>
          </a:xfrm>
          <a:prstGeom prst="rect">
            <a:avLst/>
          </a:prstGeom>
          <a:noFill/>
          <a:ln>
            <a:noFill/>
          </a:ln>
        </p:spPr>
        <p:txBody>
          <a:bodyPr anchorCtr="0" anchor="t" bIns="0" lIns="0" spcFirstLastPara="1" rIns="0" wrap="square" tIns="0">
            <a:spAutoFit/>
          </a:bodyPr>
          <a:lstStyle/>
          <a:p>
            <a:pPr indent="0" lvl="0" marL="0" marR="0" rtl="0" algn="ctr">
              <a:lnSpc>
                <a:spcPct val="97003"/>
              </a:lnSpc>
              <a:spcBef>
                <a:spcPts val="0"/>
              </a:spcBef>
              <a:spcAft>
                <a:spcPts val="0"/>
              </a:spcAft>
              <a:buNone/>
            </a:pPr>
            <a:r>
              <a:rPr b="1" lang="en-US" sz="12716">
                <a:solidFill>
                  <a:srgbClr val="FFFFFF"/>
                </a:solidFill>
                <a:latin typeface="Montserrat"/>
                <a:ea typeface="Montserrat"/>
                <a:cs typeface="Montserrat"/>
                <a:sym typeface="Montserrat"/>
              </a:rPr>
              <a:t>la IA</a:t>
            </a:r>
            <a:endParaRPr/>
          </a:p>
        </p:txBody>
      </p:sp>
      <p:sp>
        <p:nvSpPr>
          <p:cNvPr id="93" name="Google Shape;93;g3123fb958c3_0_0"/>
          <p:cNvSpPr txBox="1"/>
          <p:nvPr/>
        </p:nvSpPr>
        <p:spPr>
          <a:xfrm>
            <a:off x="5194000" y="6659843"/>
            <a:ext cx="7899900" cy="1208100"/>
          </a:xfrm>
          <a:prstGeom prst="rect">
            <a:avLst/>
          </a:prstGeom>
          <a:noFill/>
          <a:ln>
            <a:noFill/>
          </a:ln>
        </p:spPr>
        <p:txBody>
          <a:bodyPr anchorCtr="0" anchor="t" bIns="0" lIns="0" spcFirstLastPara="1" rIns="0" wrap="square" tIns="0">
            <a:spAutoFit/>
          </a:bodyPr>
          <a:lstStyle/>
          <a:p>
            <a:pPr indent="0" lvl="0" marL="0" marR="0" rtl="0" algn="ctr">
              <a:lnSpc>
                <a:spcPct val="96996"/>
              </a:lnSpc>
              <a:spcBef>
                <a:spcPts val="0"/>
              </a:spcBef>
              <a:spcAft>
                <a:spcPts val="0"/>
              </a:spcAft>
              <a:buNone/>
            </a:pPr>
            <a:r>
              <a:rPr b="1" lang="en-US" sz="2697">
                <a:solidFill>
                  <a:srgbClr val="80C772"/>
                </a:solidFill>
                <a:latin typeface="Montserrat SemiBold"/>
                <a:ea typeface="Montserrat SemiBold"/>
                <a:cs typeface="Montserrat SemiBold"/>
                <a:sym typeface="Montserrat SemiBold"/>
              </a:rPr>
              <a:t>Daniel Marín López</a:t>
            </a:r>
            <a:endParaRPr b="1" sz="2697">
              <a:solidFill>
                <a:srgbClr val="80C772"/>
              </a:solidFill>
              <a:latin typeface="Montserrat SemiBold"/>
              <a:ea typeface="Montserrat SemiBold"/>
              <a:cs typeface="Montserrat SemiBold"/>
              <a:sym typeface="Montserrat SemiBold"/>
            </a:endParaRPr>
          </a:p>
          <a:p>
            <a:pPr indent="0" lvl="0" marL="0" marR="0" rtl="0" algn="ctr">
              <a:lnSpc>
                <a:spcPct val="96996"/>
              </a:lnSpc>
              <a:spcBef>
                <a:spcPts val="0"/>
              </a:spcBef>
              <a:spcAft>
                <a:spcPts val="0"/>
              </a:spcAft>
              <a:buNone/>
            </a:pPr>
            <a:r>
              <a:rPr b="1" lang="en-US" sz="2697">
                <a:solidFill>
                  <a:srgbClr val="80C772"/>
                </a:solidFill>
                <a:latin typeface="Montserrat SemiBold"/>
                <a:ea typeface="Montserrat SemiBold"/>
                <a:cs typeface="Montserrat SemiBold"/>
                <a:sym typeface="Montserrat SemiBold"/>
              </a:rPr>
              <a:t>&amp;</a:t>
            </a:r>
            <a:endParaRPr b="1" sz="2697">
              <a:solidFill>
                <a:srgbClr val="80C772"/>
              </a:solidFill>
              <a:latin typeface="Montserrat SemiBold"/>
              <a:ea typeface="Montserrat SemiBold"/>
              <a:cs typeface="Montserrat SemiBold"/>
              <a:sym typeface="Montserrat SemiBold"/>
            </a:endParaRPr>
          </a:p>
          <a:p>
            <a:pPr indent="0" lvl="0" marL="0" marR="0" rtl="0" algn="ctr">
              <a:lnSpc>
                <a:spcPct val="96996"/>
              </a:lnSpc>
              <a:spcBef>
                <a:spcPts val="0"/>
              </a:spcBef>
              <a:spcAft>
                <a:spcPts val="0"/>
              </a:spcAft>
              <a:buNone/>
            </a:pPr>
            <a:r>
              <a:rPr b="1" lang="en-US" sz="2697">
                <a:solidFill>
                  <a:srgbClr val="80C772"/>
                </a:solidFill>
                <a:latin typeface="Montserrat SemiBold"/>
                <a:ea typeface="Montserrat SemiBold"/>
                <a:cs typeface="Montserrat SemiBold"/>
                <a:sym typeface="Montserrat SemiBold"/>
              </a:rPr>
              <a:t>Guadalupe Luna Velázquez</a:t>
            </a:r>
            <a:endParaRPr b="1" sz="2697">
              <a:solidFill>
                <a:srgbClr val="80C772"/>
              </a:solidFill>
              <a:latin typeface="Montserrat SemiBold"/>
              <a:ea typeface="Montserrat SemiBold"/>
              <a:cs typeface="Montserrat SemiBold"/>
              <a:sym typeface="Montserrat SemiBold"/>
            </a:endParaRPr>
          </a:p>
        </p:txBody>
      </p:sp>
      <p:sp>
        <p:nvSpPr>
          <p:cNvPr id="94" name="Google Shape;94;g3123fb958c3_0_0"/>
          <p:cNvSpPr txBox="1"/>
          <p:nvPr/>
        </p:nvSpPr>
        <p:spPr>
          <a:xfrm>
            <a:off x="2222643" y="970400"/>
            <a:ext cx="63129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b="1" sz="1582">
              <a:solidFill>
                <a:srgbClr val="FFFFFF"/>
              </a:solidFill>
              <a:latin typeface="Montserrat SemiBold"/>
              <a:ea typeface="Montserrat SemiBold"/>
              <a:cs typeface="Montserrat SemiBold"/>
              <a:sym typeface="Montserrat SemiBold"/>
            </a:endParaRPr>
          </a:p>
        </p:txBody>
      </p:sp>
      <p:grpSp>
        <p:nvGrpSpPr>
          <p:cNvPr id="95" name="Google Shape;95;g3123fb958c3_0_0"/>
          <p:cNvGrpSpPr/>
          <p:nvPr/>
        </p:nvGrpSpPr>
        <p:grpSpPr>
          <a:xfrm rot="-5400000">
            <a:off x="16516636" y="8367054"/>
            <a:ext cx="2272445" cy="588937"/>
            <a:chOff x="0" y="-38100"/>
            <a:chExt cx="598500" cy="155110"/>
          </a:xfrm>
        </p:grpSpPr>
        <p:sp>
          <p:nvSpPr>
            <p:cNvPr id="96" name="Google Shape;96;g3123fb958c3_0_0"/>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97" name="Google Shape;97;g3123fb958c3_0_0"/>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8" name="Google Shape;98;g3123fb958c3_0_0"/>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320" name="Shape 320"/>
        <p:cNvGrpSpPr/>
        <p:nvPr/>
      </p:nvGrpSpPr>
      <p:grpSpPr>
        <a:xfrm>
          <a:off x="0" y="0"/>
          <a:ext cx="0" cy="0"/>
          <a:chOff x="0" y="0"/>
          <a:chExt cx="0" cy="0"/>
        </a:xfrm>
      </p:grpSpPr>
      <p:grpSp>
        <p:nvGrpSpPr>
          <p:cNvPr id="321" name="Google Shape;321;g31208f0097c_0_153"/>
          <p:cNvGrpSpPr/>
          <p:nvPr/>
        </p:nvGrpSpPr>
        <p:grpSpPr>
          <a:xfrm>
            <a:off x="-195781" y="694928"/>
            <a:ext cx="18771247" cy="588937"/>
            <a:chOff x="0" y="-38100"/>
            <a:chExt cx="4943835" cy="155110"/>
          </a:xfrm>
        </p:grpSpPr>
        <p:sp>
          <p:nvSpPr>
            <p:cNvPr id="322" name="Google Shape;322;g31208f0097c_0_153"/>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323" name="Google Shape;323;g31208f0097c_0_153"/>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4" name="Google Shape;324;g31208f0097c_0_153"/>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325" name="Google Shape;325;g31208f0097c_0_153"/>
          <p:cNvSpPr txBox="1"/>
          <p:nvPr/>
        </p:nvSpPr>
        <p:spPr>
          <a:xfrm>
            <a:off x="2222642" y="970400"/>
            <a:ext cx="59628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326" name="Google Shape;326;g31208f0097c_0_153"/>
          <p:cNvGrpSpPr/>
          <p:nvPr/>
        </p:nvGrpSpPr>
        <p:grpSpPr>
          <a:xfrm rot="-5400000">
            <a:off x="16516636" y="8367054"/>
            <a:ext cx="2272445" cy="588937"/>
            <a:chOff x="0" y="-38100"/>
            <a:chExt cx="598500" cy="155110"/>
          </a:xfrm>
        </p:grpSpPr>
        <p:sp>
          <p:nvSpPr>
            <p:cNvPr id="327" name="Google Shape;327;g31208f0097c_0_153"/>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328" name="Google Shape;328;g31208f0097c_0_153"/>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9" name="Google Shape;329;g31208f0097c_0_153"/>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10</a:t>
            </a:r>
            <a:endParaRPr/>
          </a:p>
        </p:txBody>
      </p:sp>
      <p:grpSp>
        <p:nvGrpSpPr>
          <p:cNvPr id="330" name="Google Shape;330;g31208f0097c_0_153"/>
          <p:cNvGrpSpPr/>
          <p:nvPr/>
        </p:nvGrpSpPr>
        <p:grpSpPr>
          <a:xfrm rot="3103869">
            <a:off x="1143775" y="2876473"/>
            <a:ext cx="370211" cy="370211"/>
            <a:chOff x="0" y="0"/>
            <a:chExt cx="812800" cy="812800"/>
          </a:xfrm>
        </p:grpSpPr>
        <p:sp>
          <p:nvSpPr>
            <p:cNvPr id="331" name="Google Shape;331;g31208f0097c_0_15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31208f0097c_0_15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3" name="Google Shape;333;g31208f0097c_0_153"/>
          <p:cNvSpPr txBox="1"/>
          <p:nvPr/>
        </p:nvSpPr>
        <p:spPr>
          <a:xfrm>
            <a:off x="1849375" y="2853875"/>
            <a:ext cx="65325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Detección rápida y precisa de fraudes</a:t>
            </a:r>
            <a:endParaRPr sz="1900">
              <a:solidFill>
                <a:schemeClr val="lt1"/>
              </a:solidFill>
            </a:endParaRPr>
          </a:p>
        </p:txBody>
      </p:sp>
      <p:sp>
        <p:nvSpPr>
          <p:cNvPr id="334" name="Google Shape;334;g31208f0097c_0_153"/>
          <p:cNvSpPr txBox="1"/>
          <p:nvPr/>
        </p:nvSpPr>
        <p:spPr>
          <a:xfrm>
            <a:off x="5743025" y="4156038"/>
            <a:ext cx="72933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Cumplimiento normativo automatizado</a:t>
            </a:r>
            <a:endParaRPr sz="1900">
              <a:solidFill>
                <a:schemeClr val="lt1"/>
              </a:solidFill>
            </a:endParaRPr>
          </a:p>
        </p:txBody>
      </p:sp>
      <p:sp>
        <p:nvSpPr>
          <p:cNvPr id="335" name="Google Shape;335;g31208f0097c_0_153"/>
          <p:cNvSpPr txBox="1"/>
          <p:nvPr/>
        </p:nvSpPr>
        <p:spPr>
          <a:xfrm>
            <a:off x="10835325" y="2853850"/>
            <a:ext cx="69870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Mayor seguridad en autenticaciones</a:t>
            </a:r>
            <a:endParaRPr sz="1900">
              <a:solidFill>
                <a:schemeClr val="lt1"/>
              </a:solidFill>
            </a:endParaRPr>
          </a:p>
        </p:txBody>
      </p:sp>
      <p:grpSp>
        <p:nvGrpSpPr>
          <p:cNvPr id="336" name="Google Shape;336;g31208f0097c_0_153"/>
          <p:cNvGrpSpPr/>
          <p:nvPr/>
        </p:nvGrpSpPr>
        <p:grpSpPr>
          <a:xfrm rot="2808045">
            <a:off x="4924065" y="4156194"/>
            <a:ext cx="398719" cy="415086"/>
            <a:chOff x="0" y="0"/>
            <a:chExt cx="812800" cy="812800"/>
          </a:xfrm>
        </p:grpSpPr>
        <p:sp>
          <p:nvSpPr>
            <p:cNvPr id="337" name="Google Shape;337;g31208f0097c_0_15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1208f0097c_0_15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9" name="Google Shape;339;g31208f0097c_0_153"/>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Beneficios:</a:t>
            </a:r>
            <a:endParaRPr sz="100"/>
          </a:p>
        </p:txBody>
      </p:sp>
      <p:grpSp>
        <p:nvGrpSpPr>
          <p:cNvPr id="340" name="Google Shape;340;g31208f0097c_0_153"/>
          <p:cNvGrpSpPr/>
          <p:nvPr/>
        </p:nvGrpSpPr>
        <p:grpSpPr>
          <a:xfrm rot="2709640">
            <a:off x="9974350" y="2845489"/>
            <a:ext cx="409904" cy="432170"/>
            <a:chOff x="0" y="0"/>
            <a:chExt cx="812800" cy="812800"/>
          </a:xfrm>
        </p:grpSpPr>
        <p:sp>
          <p:nvSpPr>
            <p:cNvPr id="341" name="Google Shape;341;g31208f0097c_0_15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1208f0097c_0_15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43" name="Google Shape;343;g31208f0097c_0_153"/>
          <p:cNvPicPr preferRelativeResize="0"/>
          <p:nvPr/>
        </p:nvPicPr>
        <p:blipFill>
          <a:blip r:embed="rId4">
            <a:alphaModFix/>
          </a:blip>
          <a:stretch>
            <a:fillRect/>
          </a:stretch>
        </p:blipFill>
        <p:spPr>
          <a:xfrm>
            <a:off x="10068131" y="5835611"/>
            <a:ext cx="5043000" cy="3822000"/>
          </a:xfrm>
          <a:prstGeom prst="roundRect">
            <a:avLst>
              <a:gd fmla="val 16667" name="adj"/>
            </a:avLst>
          </a:prstGeom>
          <a:noFill/>
          <a:ln>
            <a:noFill/>
          </a:ln>
        </p:spPr>
      </p:pic>
      <p:pic>
        <p:nvPicPr>
          <p:cNvPr id="344" name="Google Shape;344;g31208f0097c_0_153"/>
          <p:cNvPicPr preferRelativeResize="0"/>
          <p:nvPr/>
        </p:nvPicPr>
        <p:blipFill>
          <a:blip r:embed="rId5">
            <a:alphaModFix/>
          </a:blip>
          <a:stretch>
            <a:fillRect/>
          </a:stretch>
        </p:blipFill>
        <p:spPr>
          <a:xfrm>
            <a:off x="2431086" y="5944242"/>
            <a:ext cx="5083200" cy="3614400"/>
          </a:xfrm>
          <a:prstGeom prst="roundRect">
            <a:avLst>
              <a:gd fmla="val 16667" name="adj"/>
            </a:avLst>
          </a:prstGeom>
          <a:noFill/>
          <a:ln>
            <a:noFill/>
          </a:ln>
        </p:spPr>
      </p:pic>
      <p:sp>
        <p:nvSpPr>
          <p:cNvPr id="345" name="Google Shape;345;g31208f0097c_0_153"/>
          <p:cNvSpPr/>
          <p:nvPr/>
        </p:nvSpPr>
        <p:spPr>
          <a:xfrm>
            <a:off x="2212850" y="5628398"/>
            <a:ext cx="5522976" cy="4171060"/>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6">
              <a:alphaModFix/>
            </a:blip>
            <a:stretch>
              <a:fillRect b="0" l="0" r="0" t="0"/>
            </a:stretch>
          </a:blipFill>
          <a:ln>
            <a:noFill/>
          </a:ln>
        </p:spPr>
      </p:sp>
      <p:sp>
        <p:nvSpPr>
          <p:cNvPr id="346" name="Google Shape;346;g31208f0097c_0_153"/>
          <p:cNvSpPr/>
          <p:nvPr/>
        </p:nvSpPr>
        <p:spPr>
          <a:xfrm>
            <a:off x="9851624" y="5661101"/>
            <a:ext cx="5468112" cy="4171060"/>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6">
              <a:alphaModFix/>
            </a:blip>
            <a:stretch>
              <a:fillRect b="0" l="0" r="0" t="0"/>
            </a:stretch>
          </a:blipFill>
          <a:ln>
            <a:noFill/>
          </a:ln>
        </p:spPr>
      </p:sp>
      <p:sp>
        <p:nvSpPr>
          <p:cNvPr id="347" name="Google Shape;347;g31208f0097c_0_153"/>
          <p:cNvSpPr/>
          <p:nvPr/>
        </p:nvSpPr>
        <p:spPr>
          <a:xfrm rot="10800000">
            <a:off x="13697504" y="1596565"/>
            <a:ext cx="4590485" cy="667707"/>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7">
              <a:alphaModFix amt="31000"/>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351" name="Shape 351"/>
        <p:cNvGrpSpPr/>
        <p:nvPr/>
      </p:nvGrpSpPr>
      <p:grpSpPr>
        <a:xfrm>
          <a:off x="0" y="0"/>
          <a:ext cx="0" cy="0"/>
          <a:chOff x="0" y="0"/>
          <a:chExt cx="0" cy="0"/>
        </a:xfrm>
      </p:grpSpPr>
      <p:sp>
        <p:nvSpPr>
          <p:cNvPr id="352" name="Google Shape;352;g31208f0097c_0_113"/>
          <p:cNvSpPr/>
          <p:nvPr/>
        </p:nvSpPr>
        <p:spPr>
          <a:xfrm>
            <a:off x="-1553834" y="50908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3">
              <a:alphaModFix/>
            </a:blip>
            <a:stretch>
              <a:fillRect b="0" l="0" r="0" t="0"/>
            </a:stretch>
          </a:blipFill>
          <a:ln>
            <a:noFill/>
          </a:ln>
        </p:spPr>
      </p:sp>
      <p:grpSp>
        <p:nvGrpSpPr>
          <p:cNvPr id="353" name="Google Shape;353;g31208f0097c_0_113"/>
          <p:cNvGrpSpPr/>
          <p:nvPr/>
        </p:nvGrpSpPr>
        <p:grpSpPr>
          <a:xfrm>
            <a:off x="-195781" y="694928"/>
            <a:ext cx="18771247" cy="588937"/>
            <a:chOff x="0" y="-38100"/>
            <a:chExt cx="4943835" cy="155110"/>
          </a:xfrm>
        </p:grpSpPr>
        <p:sp>
          <p:nvSpPr>
            <p:cNvPr id="354" name="Google Shape;354;g31208f0097c_0_113"/>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355" name="Google Shape;355;g31208f0097c_0_113"/>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6" name="Google Shape;356;g31208f0097c_0_113"/>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4">
              <a:alphaModFix/>
            </a:blip>
            <a:stretch>
              <a:fillRect b="0" l="0" r="0" t="0"/>
            </a:stretch>
          </a:blipFill>
          <a:ln>
            <a:noFill/>
          </a:ln>
        </p:spPr>
      </p:sp>
      <p:sp>
        <p:nvSpPr>
          <p:cNvPr id="357" name="Google Shape;357;g31208f0097c_0_113"/>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358" name="Google Shape;358;g31208f0097c_0_113"/>
          <p:cNvGrpSpPr/>
          <p:nvPr/>
        </p:nvGrpSpPr>
        <p:grpSpPr>
          <a:xfrm rot="-5400000">
            <a:off x="16516636" y="8367054"/>
            <a:ext cx="2272445" cy="588937"/>
            <a:chOff x="0" y="-38100"/>
            <a:chExt cx="598500" cy="155110"/>
          </a:xfrm>
        </p:grpSpPr>
        <p:sp>
          <p:nvSpPr>
            <p:cNvPr id="359" name="Google Shape;359;g31208f0097c_0_113"/>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360" name="Google Shape;360;g31208f0097c_0_113"/>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1" name="Google Shape;361;g31208f0097c_0_113"/>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11</a:t>
            </a:r>
            <a:endParaRPr/>
          </a:p>
        </p:txBody>
      </p:sp>
      <p:sp>
        <p:nvSpPr>
          <p:cNvPr id="362" name="Google Shape;362;g31208f0097c_0_113"/>
          <p:cNvSpPr txBox="1"/>
          <p:nvPr/>
        </p:nvSpPr>
        <p:spPr>
          <a:xfrm>
            <a:off x="1541446" y="1646775"/>
            <a:ext cx="35391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Desventajas:</a:t>
            </a:r>
            <a:endParaRPr sz="100"/>
          </a:p>
        </p:txBody>
      </p:sp>
      <p:grpSp>
        <p:nvGrpSpPr>
          <p:cNvPr id="363" name="Google Shape;363;g31208f0097c_0_113"/>
          <p:cNvGrpSpPr/>
          <p:nvPr/>
        </p:nvGrpSpPr>
        <p:grpSpPr>
          <a:xfrm rot="3103869">
            <a:off x="5265275" y="5073736"/>
            <a:ext cx="370211" cy="370211"/>
            <a:chOff x="0" y="0"/>
            <a:chExt cx="812800" cy="812800"/>
          </a:xfrm>
        </p:grpSpPr>
        <p:sp>
          <p:nvSpPr>
            <p:cNvPr id="364" name="Google Shape;364;g31208f0097c_0_1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1208f0097c_0_1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6" name="Google Shape;366;g31208f0097c_0_113"/>
          <p:cNvSpPr txBox="1"/>
          <p:nvPr/>
        </p:nvSpPr>
        <p:spPr>
          <a:xfrm>
            <a:off x="5970885" y="5051125"/>
            <a:ext cx="6066300" cy="9300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Amenazas a la privacidad de los clientes</a:t>
            </a:r>
            <a:endParaRPr sz="1900">
              <a:solidFill>
                <a:schemeClr val="lt1"/>
              </a:solidFill>
            </a:endParaRPr>
          </a:p>
        </p:txBody>
      </p:sp>
      <p:grpSp>
        <p:nvGrpSpPr>
          <p:cNvPr id="367" name="Google Shape;367;g31208f0097c_0_113"/>
          <p:cNvGrpSpPr/>
          <p:nvPr/>
        </p:nvGrpSpPr>
        <p:grpSpPr>
          <a:xfrm rot="3103869">
            <a:off x="5342243" y="7076098"/>
            <a:ext cx="370211" cy="370211"/>
            <a:chOff x="0" y="0"/>
            <a:chExt cx="812800" cy="812800"/>
          </a:xfrm>
        </p:grpSpPr>
        <p:sp>
          <p:nvSpPr>
            <p:cNvPr id="368" name="Google Shape;368;g31208f0097c_0_1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31208f0097c_0_1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0" name="Google Shape;370;g31208f0097c_0_113"/>
          <p:cNvSpPr txBox="1"/>
          <p:nvPr/>
        </p:nvSpPr>
        <p:spPr>
          <a:xfrm>
            <a:off x="6047835" y="7053488"/>
            <a:ext cx="51327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Menor interacción humana</a:t>
            </a:r>
            <a:endParaRPr sz="1900">
              <a:solidFill>
                <a:schemeClr val="lt1"/>
              </a:solidFill>
            </a:endParaRPr>
          </a:p>
        </p:txBody>
      </p:sp>
      <p:grpSp>
        <p:nvGrpSpPr>
          <p:cNvPr id="371" name="Google Shape;371;g31208f0097c_0_113"/>
          <p:cNvGrpSpPr/>
          <p:nvPr/>
        </p:nvGrpSpPr>
        <p:grpSpPr>
          <a:xfrm rot="3103869">
            <a:off x="5265260" y="3324298"/>
            <a:ext cx="370211" cy="370211"/>
            <a:chOff x="0" y="0"/>
            <a:chExt cx="812800" cy="812800"/>
          </a:xfrm>
        </p:grpSpPr>
        <p:sp>
          <p:nvSpPr>
            <p:cNvPr id="372" name="Google Shape;372;g31208f0097c_0_1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31208f0097c_0_1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4" name="Google Shape;374;g31208f0097c_0_113"/>
          <p:cNvSpPr txBox="1"/>
          <p:nvPr/>
        </p:nvSpPr>
        <p:spPr>
          <a:xfrm>
            <a:off x="5970865" y="3301688"/>
            <a:ext cx="51327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Posible sesgo en modelos de IA</a:t>
            </a:r>
            <a:endParaRPr sz="1900">
              <a:solidFill>
                <a:schemeClr val="lt1"/>
              </a:solidFill>
            </a:endParaRPr>
          </a:p>
        </p:txBody>
      </p:sp>
      <p:sp>
        <p:nvSpPr>
          <p:cNvPr id="375" name="Google Shape;375;g31208f0097c_0_113"/>
          <p:cNvSpPr/>
          <p:nvPr/>
        </p:nvSpPr>
        <p:spPr>
          <a:xfrm>
            <a:off x="16630241" y="2788685"/>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3">
              <a:alphaModFix/>
            </a:blip>
            <a:stretch>
              <a:fillRect b="0" l="0" r="0" t="0"/>
            </a:stretch>
          </a:blipFill>
          <a:ln>
            <a:noFill/>
          </a:ln>
        </p:spPr>
      </p:sp>
      <p:sp>
        <p:nvSpPr>
          <p:cNvPr id="376" name="Google Shape;376;g31208f0097c_0_113"/>
          <p:cNvSpPr/>
          <p:nvPr/>
        </p:nvSpPr>
        <p:spPr>
          <a:xfrm>
            <a:off x="627875" y="3190050"/>
            <a:ext cx="4456492" cy="4331119"/>
          </a:xfrm>
          <a:custGeom>
            <a:rect b="b" l="l" r="r" t="t"/>
            <a:pathLst>
              <a:path extrusionOk="0" h="5912790" w="6022286">
                <a:moveTo>
                  <a:pt x="0" y="0"/>
                </a:moveTo>
                <a:lnTo>
                  <a:pt x="6022285" y="0"/>
                </a:lnTo>
                <a:lnTo>
                  <a:pt x="6022285" y="5912790"/>
                </a:lnTo>
                <a:lnTo>
                  <a:pt x="0" y="5912790"/>
                </a:lnTo>
                <a:lnTo>
                  <a:pt x="0" y="0"/>
                </a:lnTo>
                <a:close/>
              </a:path>
            </a:pathLst>
          </a:custGeom>
          <a:blipFill rotWithShape="1">
            <a:blip r:embed="rId5">
              <a:alphaModFix amt="31000"/>
            </a:blip>
            <a:stretch>
              <a:fillRect b="0" l="0" r="0" t="0"/>
            </a:stretch>
          </a:blipFill>
          <a:ln>
            <a:noFill/>
          </a:ln>
        </p:spPr>
      </p:sp>
      <p:pic>
        <p:nvPicPr>
          <p:cNvPr id="377" name="Google Shape;377;g31208f0097c_0_113"/>
          <p:cNvPicPr preferRelativeResize="0"/>
          <p:nvPr/>
        </p:nvPicPr>
        <p:blipFill rotWithShape="1">
          <a:blip r:embed="rId6">
            <a:alphaModFix/>
          </a:blip>
          <a:srcRect b="0" l="0" r="43582" t="0"/>
          <a:stretch/>
        </p:blipFill>
        <p:spPr>
          <a:xfrm>
            <a:off x="1000439" y="3571103"/>
            <a:ext cx="3700800" cy="3564900"/>
          </a:xfrm>
          <a:prstGeom prst="roundRect">
            <a:avLst>
              <a:gd fmla="val 50000" name="adj"/>
            </a:avLst>
          </a:prstGeom>
          <a:noFill/>
          <a:ln>
            <a:noFill/>
          </a:ln>
        </p:spPr>
      </p:pic>
      <p:pic>
        <p:nvPicPr>
          <p:cNvPr id="378" name="Google Shape;378;g31208f0097c_0_113"/>
          <p:cNvPicPr preferRelativeResize="0"/>
          <p:nvPr/>
        </p:nvPicPr>
        <p:blipFill>
          <a:blip r:embed="rId7">
            <a:alphaModFix/>
          </a:blip>
          <a:stretch>
            <a:fillRect/>
          </a:stretch>
        </p:blipFill>
        <p:spPr>
          <a:xfrm>
            <a:off x="12069749" y="2012084"/>
            <a:ext cx="4670100" cy="2986800"/>
          </a:xfrm>
          <a:prstGeom prst="roundRect">
            <a:avLst>
              <a:gd fmla="val 16667" name="adj"/>
            </a:avLst>
          </a:prstGeom>
          <a:noFill/>
          <a:ln>
            <a:noFill/>
          </a:ln>
        </p:spPr>
      </p:pic>
      <p:sp>
        <p:nvSpPr>
          <p:cNvPr id="379" name="Google Shape;379;g31208f0097c_0_113"/>
          <p:cNvSpPr/>
          <p:nvPr/>
        </p:nvSpPr>
        <p:spPr>
          <a:xfrm>
            <a:off x="11785538" y="1726113"/>
            <a:ext cx="5230368" cy="3566559"/>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8">
              <a:alphaModFix/>
            </a:blip>
            <a:stretch>
              <a:fillRect b="0" l="0" r="0" t="0"/>
            </a:stretch>
          </a:blipFill>
          <a:ln>
            <a:noFill/>
          </a:ln>
        </p:spPr>
      </p:sp>
      <p:pic>
        <p:nvPicPr>
          <p:cNvPr id="380" name="Google Shape;380;g31208f0097c_0_113"/>
          <p:cNvPicPr preferRelativeResize="0"/>
          <p:nvPr/>
        </p:nvPicPr>
        <p:blipFill rotWithShape="1">
          <a:blip r:embed="rId9">
            <a:alphaModFix/>
          </a:blip>
          <a:srcRect b="12456" l="0" r="21284" t="14614"/>
          <a:stretch/>
        </p:blipFill>
        <p:spPr>
          <a:xfrm>
            <a:off x="11939488" y="6226450"/>
            <a:ext cx="4844700" cy="2986800"/>
          </a:xfrm>
          <a:prstGeom prst="roundRect">
            <a:avLst>
              <a:gd fmla="val 16667" name="adj"/>
            </a:avLst>
          </a:prstGeom>
          <a:noFill/>
          <a:ln>
            <a:noFill/>
          </a:ln>
        </p:spPr>
      </p:pic>
      <p:sp>
        <p:nvSpPr>
          <p:cNvPr id="381" name="Google Shape;381;g31208f0097c_0_113"/>
          <p:cNvSpPr/>
          <p:nvPr/>
        </p:nvSpPr>
        <p:spPr>
          <a:xfrm>
            <a:off x="11746650" y="5936563"/>
            <a:ext cx="5230368" cy="3566559"/>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8">
              <a:alphaModFix/>
            </a:blip>
            <a:stretch>
              <a:fillRect b="0" l="0" r="0" t="0"/>
            </a:stretch>
          </a:blipFill>
          <a:ln>
            <a:noFill/>
          </a:ln>
        </p:spPr>
      </p:sp>
      <p:sp>
        <p:nvSpPr>
          <p:cNvPr id="382" name="Google Shape;382;g31208f0097c_0_113"/>
          <p:cNvSpPr/>
          <p:nvPr/>
        </p:nvSpPr>
        <p:spPr>
          <a:xfrm>
            <a:off x="4" y="9213240"/>
            <a:ext cx="4590485" cy="667707"/>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10">
              <a:alphaModFix amt="31000"/>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386" name="Shape 386"/>
        <p:cNvGrpSpPr/>
        <p:nvPr/>
      </p:nvGrpSpPr>
      <p:grpSpPr>
        <a:xfrm>
          <a:off x="0" y="0"/>
          <a:ext cx="0" cy="0"/>
          <a:chOff x="0" y="0"/>
          <a:chExt cx="0" cy="0"/>
        </a:xfrm>
      </p:grpSpPr>
      <p:grpSp>
        <p:nvGrpSpPr>
          <p:cNvPr id="387" name="Google Shape;387;p3"/>
          <p:cNvGrpSpPr/>
          <p:nvPr/>
        </p:nvGrpSpPr>
        <p:grpSpPr>
          <a:xfrm>
            <a:off x="-195781" y="694929"/>
            <a:ext cx="18771125" cy="588935"/>
            <a:chOff x="0" y="-38100"/>
            <a:chExt cx="4943835" cy="155110"/>
          </a:xfrm>
        </p:grpSpPr>
        <p:sp>
          <p:nvSpPr>
            <p:cNvPr id="388" name="Google Shape;388;p3"/>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389" name="Google Shape;389;p3"/>
            <p:cNvSpPr txBox="1"/>
            <p:nvPr/>
          </p:nvSpPr>
          <p:spPr>
            <a:xfrm>
              <a:off x="0" y="-38100"/>
              <a:ext cx="4943835"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0" name="Google Shape;390;p3"/>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grpSp>
        <p:nvGrpSpPr>
          <p:cNvPr id="391" name="Google Shape;391;p3"/>
          <p:cNvGrpSpPr/>
          <p:nvPr/>
        </p:nvGrpSpPr>
        <p:grpSpPr>
          <a:xfrm rot="-5400000">
            <a:off x="16516828" y="8367247"/>
            <a:ext cx="2272060" cy="588935"/>
            <a:chOff x="0" y="-38100"/>
            <a:chExt cx="598403" cy="155110"/>
          </a:xfrm>
        </p:grpSpPr>
        <p:sp>
          <p:nvSpPr>
            <p:cNvPr id="392" name="Google Shape;392;p3"/>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393" name="Google Shape;393;p3"/>
            <p:cNvSpPr txBox="1"/>
            <p:nvPr/>
          </p:nvSpPr>
          <p:spPr>
            <a:xfrm>
              <a:off x="0" y="-38100"/>
              <a:ext cx="598403"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4" name="Google Shape;394;p3"/>
          <p:cNvSpPr/>
          <p:nvPr/>
        </p:nvSpPr>
        <p:spPr>
          <a:xfrm>
            <a:off x="-624071" y="8661715"/>
            <a:ext cx="4590485" cy="667707"/>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4">
              <a:alphaModFix amt="31000"/>
            </a:blip>
            <a:stretch>
              <a:fillRect b="0" l="0" r="0" t="0"/>
            </a:stretch>
          </a:blipFill>
          <a:ln>
            <a:noFill/>
          </a:ln>
        </p:spPr>
      </p:sp>
      <p:sp>
        <p:nvSpPr>
          <p:cNvPr id="395" name="Google Shape;395;p3"/>
          <p:cNvSpPr/>
          <p:nvPr/>
        </p:nvSpPr>
        <p:spPr>
          <a:xfrm rot="-5400000">
            <a:off x="10403572" y="3432156"/>
            <a:ext cx="7315200" cy="4030010"/>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sp>
        <p:nvSpPr>
          <p:cNvPr id="396" name="Google Shape;396;p3"/>
          <p:cNvSpPr/>
          <p:nvPr/>
        </p:nvSpPr>
        <p:spPr>
          <a:xfrm>
            <a:off x="12538345" y="2171529"/>
            <a:ext cx="3045652" cy="6551264"/>
          </a:xfrm>
          <a:custGeom>
            <a:rect b="b" l="l" r="r" t="t"/>
            <a:pathLst>
              <a:path extrusionOk="0" h="1014962" w="471851">
                <a:moveTo>
                  <a:pt x="0" y="0"/>
                </a:moveTo>
                <a:lnTo>
                  <a:pt x="471851" y="0"/>
                </a:lnTo>
                <a:lnTo>
                  <a:pt x="471851" y="1014962"/>
                </a:lnTo>
                <a:lnTo>
                  <a:pt x="0" y="1014962"/>
                </a:lnTo>
                <a:close/>
              </a:path>
            </a:pathLst>
          </a:custGeom>
          <a:blipFill rotWithShape="1">
            <a:blip r:embed="rId6">
              <a:alphaModFix/>
            </a:blip>
            <a:stretch>
              <a:fillRect b="0" l="-111117" r="-111120" t="0"/>
            </a:stretch>
          </a:blipFill>
          <a:ln>
            <a:noFill/>
          </a:ln>
        </p:spPr>
      </p:sp>
      <p:sp>
        <p:nvSpPr>
          <p:cNvPr id="397" name="Google Shape;397;p3"/>
          <p:cNvSpPr txBox="1"/>
          <p:nvPr/>
        </p:nvSpPr>
        <p:spPr>
          <a:xfrm>
            <a:off x="2222641" y="970400"/>
            <a:ext cx="57300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sp>
        <p:nvSpPr>
          <p:cNvPr id="398" name="Google Shape;398;p3"/>
          <p:cNvSpPr txBox="1"/>
          <p:nvPr/>
        </p:nvSpPr>
        <p:spPr>
          <a:xfrm rot="5282139">
            <a:off x="16773262" y="8568663"/>
            <a:ext cx="1846685" cy="188216"/>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12</a:t>
            </a:r>
            <a:endParaRPr/>
          </a:p>
        </p:txBody>
      </p:sp>
      <p:sp>
        <p:nvSpPr>
          <p:cNvPr id="399" name="Google Shape;399;p3"/>
          <p:cNvSpPr txBox="1"/>
          <p:nvPr/>
        </p:nvSpPr>
        <p:spPr>
          <a:xfrm>
            <a:off x="1572475" y="2310475"/>
            <a:ext cx="9915000" cy="14034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9399">
                <a:solidFill>
                  <a:srgbClr val="80C772"/>
                </a:solidFill>
                <a:latin typeface="Montserrat SemiBold"/>
                <a:ea typeface="Montserrat SemiBold"/>
                <a:cs typeface="Montserrat SemiBold"/>
                <a:sym typeface="Montserrat SemiBold"/>
              </a:rPr>
              <a:t>Ciber</a:t>
            </a:r>
            <a:r>
              <a:rPr b="1" lang="en-US" sz="9399">
                <a:solidFill>
                  <a:schemeClr val="lt1"/>
                </a:solidFill>
                <a:latin typeface="Montserrat SemiBold"/>
                <a:ea typeface="Montserrat SemiBold"/>
                <a:cs typeface="Montserrat SemiBold"/>
                <a:sym typeface="Montserrat SemiBold"/>
              </a:rPr>
              <a:t>seguridad</a:t>
            </a:r>
            <a:endParaRPr>
              <a:solidFill>
                <a:schemeClr val="lt1"/>
              </a:solidFill>
            </a:endParaRPr>
          </a:p>
        </p:txBody>
      </p:sp>
      <p:grpSp>
        <p:nvGrpSpPr>
          <p:cNvPr id="400" name="Google Shape;400;p3"/>
          <p:cNvGrpSpPr/>
          <p:nvPr/>
        </p:nvGrpSpPr>
        <p:grpSpPr>
          <a:xfrm>
            <a:off x="10895599" y="2664472"/>
            <a:ext cx="2301136" cy="2301136"/>
            <a:chOff x="0" y="0"/>
            <a:chExt cx="812800" cy="812800"/>
          </a:xfrm>
        </p:grpSpPr>
        <p:sp>
          <p:nvSpPr>
            <p:cNvPr id="401" name="Google Shape;40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3" name="Google Shape;403;p3"/>
          <p:cNvGrpSpPr/>
          <p:nvPr/>
        </p:nvGrpSpPr>
        <p:grpSpPr>
          <a:xfrm>
            <a:off x="14433430" y="6421658"/>
            <a:ext cx="2301136" cy="2301136"/>
            <a:chOff x="0" y="0"/>
            <a:chExt cx="812800" cy="812800"/>
          </a:xfrm>
        </p:grpSpPr>
        <p:sp>
          <p:nvSpPr>
            <p:cNvPr id="404" name="Google Shape;404;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06" name="Google Shape;406;p3"/>
          <p:cNvPicPr preferRelativeResize="0"/>
          <p:nvPr/>
        </p:nvPicPr>
        <p:blipFill>
          <a:blip r:embed="rId7">
            <a:alphaModFix/>
          </a:blip>
          <a:stretch>
            <a:fillRect/>
          </a:stretch>
        </p:blipFill>
        <p:spPr>
          <a:xfrm>
            <a:off x="2987714" y="4740474"/>
            <a:ext cx="6374700" cy="3836700"/>
          </a:xfrm>
          <a:prstGeom prst="roundRect">
            <a:avLst>
              <a:gd fmla="val 16667" name="adj"/>
            </a:avLst>
          </a:prstGeom>
          <a:noFill/>
          <a:ln>
            <a:noFill/>
          </a:ln>
        </p:spPr>
      </p:pic>
      <p:sp>
        <p:nvSpPr>
          <p:cNvPr id="407" name="Google Shape;407;p3"/>
          <p:cNvSpPr/>
          <p:nvPr/>
        </p:nvSpPr>
        <p:spPr>
          <a:xfrm>
            <a:off x="2490038" y="4412100"/>
            <a:ext cx="7370064" cy="4493461"/>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411" name="Shape 411"/>
        <p:cNvGrpSpPr/>
        <p:nvPr/>
      </p:nvGrpSpPr>
      <p:grpSpPr>
        <a:xfrm>
          <a:off x="0" y="0"/>
          <a:ext cx="0" cy="0"/>
          <a:chOff x="0" y="0"/>
          <a:chExt cx="0" cy="0"/>
        </a:xfrm>
      </p:grpSpPr>
      <p:grpSp>
        <p:nvGrpSpPr>
          <p:cNvPr id="412" name="Google Shape;412;g31208f0097c_0_1819"/>
          <p:cNvGrpSpPr/>
          <p:nvPr/>
        </p:nvGrpSpPr>
        <p:grpSpPr>
          <a:xfrm>
            <a:off x="-195781" y="694928"/>
            <a:ext cx="18771247" cy="588937"/>
            <a:chOff x="0" y="-38100"/>
            <a:chExt cx="4943835" cy="155110"/>
          </a:xfrm>
        </p:grpSpPr>
        <p:sp>
          <p:nvSpPr>
            <p:cNvPr id="413" name="Google Shape;413;g31208f0097c_0_1819"/>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414" name="Google Shape;414;g31208f0097c_0_1819"/>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5" name="Google Shape;415;g31208f0097c_0_1819"/>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416" name="Google Shape;416;g31208f0097c_0_1819"/>
          <p:cNvSpPr txBox="1"/>
          <p:nvPr/>
        </p:nvSpPr>
        <p:spPr>
          <a:xfrm>
            <a:off x="2222642" y="970400"/>
            <a:ext cx="59628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417" name="Google Shape;417;g31208f0097c_0_1819"/>
          <p:cNvGrpSpPr/>
          <p:nvPr/>
        </p:nvGrpSpPr>
        <p:grpSpPr>
          <a:xfrm rot="-5400000">
            <a:off x="16516636" y="8367054"/>
            <a:ext cx="2272445" cy="588937"/>
            <a:chOff x="0" y="-38100"/>
            <a:chExt cx="598500" cy="155110"/>
          </a:xfrm>
        </p:grpSpPr>
        <p:sp>
          <p:nvSpPr>
            <p:cNvPr id="418" name="Google Shape;418;g31208f0097c_0_1819"/>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419" name="Google Shape;419;g31208f0097c_0_1819"/>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0" name="Google Shape;420;g31208f0097c_0_1819"/>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1</a:t>
            </a:r>
            <a:r>
              <a:rPr b="1" lang="en-US" sz="1261">
                <a:solidFill>
                  <a:srgbClr val="FFFFFF"/>
                </a:solidFill>
                <a:latin typeface="Montserrat SemiBold"/>
                <a:ea typeface="Montserrat SemiBold"/>
                <a:cs typeface="Montserrat SemiBold"/>
                <a:sym typeface="Montserrat SemiBold"/>
              </a:rPr>
              <a:t>3</a:t>
            </a:r>
            <a:endParaRPr/>
          </a:p>
        </p:txBody>
      </p:sp>
      <p:grpSp>
        <p:nvGrpSpPr>
          <p:cNvPr id="421" name="Google Shape;421;g31208f0097c_0_1819"/>
          <p:cNvGrpSpPr/>
          <p:nvPr/>
        </p:nvGrpSpPr>
        <p:grpSpPr>
          <a:xfrm rot="3103869">
            <a:off x="1321213" y="3275398"/>
            <a:ext cx="370211" cy="370211"/>
            <a:chOff x="0" y="0"/>
            <a:chExt cx="812800" cy="812800"/>
          </a:xfrm>
        </p:grpSpPr>
        <p:sp>
          <p:nvSpPr>
            <p:cNvPr id="422" name="Google Shape;422;g31208f0097c_0_18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1208f0097c_0_18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4" name="Google Shape;424;g31208f0097c_0_1819"/>
          <p:cNvSpPr txBox="1"/>
          <p:nvPr/>
        </p:nvSpPr>
        <p:spPr>
          <a:xfrm>
            <a:off x="2026812" y="3252800"/>
            <a:ext cx="61416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Análisis de malware avanzado</a:t>
            </a:r>
            <a:endParaRPr sz="1900">
              <a:solidFill>
                <a:schemeClr val="lt1"/>
              </a:solidFill>
            </a:endParaRPr>
          </a:p>
        </p:txBody>
      </p:sp>
      <p:grpSp>
        <p:nvGrpSpPr>
          <p:cNvPr id="425" name="Google Shape;425;g31208f0097c_0_1819"/>
          <p:cNvGrpSpPr/>
          <p:nvPr/>
        </p:nvGrpSpPr>
        <p:grpSpPr>
          <a:xfrm rot="3103869">
            <a:off x="1321218" y="8083048"/>
            <a:ext cx="370211" cy="370211"/>
            <a:chOff x="0" y="0"/>
            <a:chExt cx="812800" cy="812800"/>
          </a:xfrm>
        </p:grpSpPr>
        <p:sp>
          <p:nvSpPr>
            <p:cNvPr id="426" name="Google Shape;426;g31208f0097c_0_18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31208f0097c_0_18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8" name="Google Shape;428;g31208f0097c_0_1819"/>
          <p:cNvSpPr txBox="1"/>
          <p:nvPr/>
        </p:nvSpPr>
        <p:spPr>
          <a:xfrm>
            <a:off x="2026840" y="8060450"/>
            <a:ext cx="47067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Detección de phishing</a:t>
            </a:r>
            <a:endParaRPr sz="1900">
              <a:solidFill>
                <a:schemeClr val="lt1"/>
              </a:solidFill>
            </a:endParaRPr>
          </a:p>
        </p:txBody>
      </p:sp>
      <p:grpSp>
        <p:nvGrpSpPr>
          <p:cNvPr id="429" name="Google Shape;429;g31208f0097c_0_1819"/>
          <p:cNvGrpSpPr/>
          <p:nvPr/>
        </p:nvGrpSpPr>
        <p:grpSpPr>
          <a:xfrm rot="3103869">
            <a:off x="1321198" y="5643986"/>
            <a:ext cx="370211" cy="370211"/>
            <a:chOff x="0" y="0"/>
            <a:chExt cx="812800" cy="812800"/>
          </a:xfrm>
        </p:grpSpPr>
        <p:sp>
          <p:nvSpPr>
            <p:cNvPr id="430" name="Google Shape;430;g31208f0097c_0_18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1208f0097c_0_18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2" name="Google Shape;432;g31208f0097c_0_1819"/>
          <p:cNvSpPr txBox="1"/>
          <p:nvPr/>
        </p:nvSpPr>
        <p:spPr>
          <a:xfrm>
            <a:off x="2026788" y="5621375"/>
            <a:ext cx="66630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Gestión de incidentes en gran escala</a:t>
            </a:r>
            <a:endParaRPr sz="1900">
              <a:solidFill>
                <a:schemeClr val="lt1"/>
              </a:solidFill>
            </a:endParaRPr>
          </a:p>
        </p:txBody>
      </p:sp>
      <p:sp>
        <p:nvSpPr>
          <p:cNvPr id="433" name="Google Shape;433;g31208f0097c_0_1819"/>
          <p:cNvSpPr txBox="1"/>
          <p:nvPr/>
        </p:nvSpPr>
        <p:spPr>
          <a:xfrm>
            <a:off x="1541446" y="1646775"/>
            <a:ext cx="40437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Aplicaciones:</a:t>
            </a:r>
            <a:endParaRPr sz="100"/>
          </a:p>
        </p:txBody>
      </p:sp>
      <p:grpSp>
        <p:nvGrpSpPr>
          <p:cNvPr id="434" name="Google Shape;434;g31208f0097c_0_1819"/>
          <p:cNvGrpSpPr/>
          <p:nvPr/>
        </p:nvGrpSpPr>
        <p:grpSpPr>
          <a:xfrm rot="3103869">
            <a:off x="1321206" y="6863523"/>
            <a:ext cx="370211" cy="370211"/>
            <a:chOff x="0" y="0"/>
            <a:chExt cx="812800" cy="812800"/>
          </a:xfrm>
        </p:grpSpPr>
        <p:sp>
          <p:nvSpPr>
            <p:cNvPr id="435" name="Google Shape;435;g31208f0097c_0_18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1208f0097c_0_18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7" name="Google Shape;437;g31208f0097c_0_1819"/>
          <p:cNvSpPr txBox="1"/>
          <p:nvPr/>
        </p:nvSpPr>
        <p:spPr>
          <a:xfrm>
            <a:off x="2026813" y="6840925"/>
            <a:ext cx="62472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Filtrado y análisis de datos masivos</a:t>
            </a:r>
            <a:endParaRPr sz="1900">
              <a:solidFill>
                <a:schemeClr val="lt1"/>
              </a:solidFill>
            </a:endParaRPr>
          </a:p>
        </p:txBody>
      </p:sp>
      <p:sp>
        <p:nvSpPr>
          <p:cNvPr id="438" name="Google Shape;438;g31208f0097c_0_1819"/>
          <p:cNvSpPr txBox="1"/>
          <p:nvPr/>
        </p:nvSpPr>
        <p:spPr>
          <a:xfrm>
            <a:off x="2015158" y="4412625"/>
            <a:ext cx="71466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Respuesta automatizada a incidentes</a:t>
            </a:r>
            <a:endParaRPr sz="1900">
              <a:solidFill>
                <a:schemeClr val="lt1"/>
              </a:solidFill>
            </a:endParaRPr>
          </a:p>
        </p:txBody>
      </p:sp>
      <p:grpSp>
        <p:nvGrpSpPr>
          <p:cNvPr id="439" name="Google Shape;439;g31208f0097c_0_1819"/>
          <p:cNvGrpSpPr/>
          <p:nvPr/>
        </p:nvGrpSpPr>
        <p:grpSpPr>
          <a:xfrm rot="3103869">
            <a:off x="1321213" y="4424473"/>
            <a:ext cx="370211" cy="370211"/>
            <a:chOff x="0" y="0"/>
            <a:chExt cx="812800" cy="812800"/>
          </a:xfrm>
        </p:grpSpPr>
        <p:sp>
          <p:nvSpPr>
            <p:cNvPr id="440" name="Google Shape;440;g31208f0097c_0_18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1208f0097c_0_18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2" name="Google Shape;442;g31208f0097c_0_1819"/>
          <p:cNvSpPr/>
          <p:nvPr/>
        </p:nvSpPr>
        <p:spPr>
          <a:xfrm rot="-5400000">
            <a:off x="12779119" y="3331932"/>
            <a:ext cx="7315200" cy="3995203"/>
          </a:xfrm>
          <a:custGeom>
            <a:rect b="b" l="l" r="r" t="t"/>
            <a:pathLst>
              <a:path extrusionOk="0" h="3995203" w="7315200">
                <a:moveTo>
                  <a:pt x="0" y="0"/>
                </a:moveTo>
                <a:lnTo>
                  <a:pt x="7315200" y="0"/>
                </a:lnTo>
                <a:lnTo>
                  <a:pt x="7315200" y="3995203"/>
                </a:lnTo>
                <a:lnTo>
                  <a:pt x="0" y="3995203"/>
                </a:lnTo>
                <a:lnTo>
                  <a:pt x="0" y="0"/>
                </a:lnTo>
                <a:close/>
              </a:path>
            </a:pathLst>
          </a:custGeom>
          <a:blipFill rotWithShape="1">
            <a:blip r:embed="rId4">
              <a:alphaModFix amt="20000"/>
            </a:blip>
            <a:stretch>
              <a:fillRect b="0" l="0" r="0" t="0"/>
            </a:stretch>
          </a:blipFill>
          <a:ln>
            <a:noFill/>
          </a:ln>
        </p:spPr>
      </p:sp>
      <p:pic>
        <p:nvPicPr>
          <p:cNvPr id="443" name="Google Shape;443;g31208f0097c_0_1819"/>
          <p:cNvPicPr preferRelativeResize="0"/>
          <p:nvPr/>
        </p:nvPicPr>
        <p:blipFill>
          <a:blip r:embed="rId5">
            <a:alphaModFix/>
          </a:blip>
          <a:stretch>
            <a:fillRect/>
          </a:stretch>
        </p:blipFill>
        <p:spPr>
          <a:xfrm>
            <a:off x="10321438" y="2778815"/>
            <a:ext cx="6038400" cy="5256600"/>
          </a:xfrm>
          <a:prstGeom prst="roundRect">
            <a:avLst>
              <a:gd fmla="val 16667" name="adj"/>
            </a:avLst>
          </a:prstGeom>
          <a:noFill/>
          <a:ln>
            <a:noFill/>
          </a:ln>
        </p:spPr>
      </p:pic>
      <p:sp>
        <p:nvSpPr>
          <p:cNvPr id="444" name="Google Shape;444;g31208f0097c_0_1819"/>
          <p:cNvSpPr/>
          <p:nvPr/>
        </p:nvSpPr>
        <p:spPr>
          <a:xfrm>
            <a:off x="9928175" y="2291675"/>
            <a:ext cx="6876288" cy="6236440"/>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6">
              <a:alphaModFix/>
            </a:blip>
            <a:stretch>
              <a:fillRect b="0" l="0" r="0" t="0"/>
            </a:stretch>
          </a:blipFill>
          <a:ln>
            <a:noFill/>
          </a:ln>
        </p:spPr>
      </p:sp>
      <p:sp>
        <p:nvSpPr>
          <p:cNvPr id="445" name="Google Shape;445;g31208f0097c_0_1819"/>
          <p:cNvSpPr/>
          <p:nvPr/>
        </p:nvSpPr>
        <p:spPr>
          <a:xfrm>
            <a:off x="4" y="9130040"/>
            <a:ext cx="4590485" cy="667707"/>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7">
              <a:alphaModFix amt="31000"/>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449" name="Shape 449"/>
        <p:cNvGrpSpPr/>
        <p:nvPr/>
      </p:nvGrpSpPr>
      <p:grpSpPr>
        <a:xfrm>
          <a:off x="0" y="0"/>
          <a:ext cx="0" cy="0"/>
          <a:chOff x="0" y="0"/>
          <a:chExt cx="0" cy="0"/>
        </a:xfrm>
      </p:grpSpPr>
      <p:grpSp>
        <p:nvGrpSpPr>
          <p:cNvPr id="450" name="Google Shape;450;p5"/>
          <p:cNvGrpSpPr/>
          <p:nvPr/>
        </p:nvGrpSpPr>
        <p:grpSpPr>
          <a:xfrm>
            <a:off x="-195781" y="694929"/>
            <a:ext cx="18771125" cy="588935"/>
            <a:chOff x="0" y="-38100"/>
            <a:chExt cx="4943835" cy="155110"/>
          </a:xfrm>
        </p:grpSpPr>
        <p:sp>
          <p:nvSpPr>
            <p:cNvPr id="451" name="Google Shape;451;p5"/>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452" name="Google Shape;452;p5"/>
            <p:cNvSpPr txBox="1"/>
            <p:nvPr/>
          </p:nvSpPr>
          <p:spPr>
            <a:xfrm>
              <a:off x="0" y="-38100"/>
              <a:ext cx="4943835"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3" name="Google Shape;453;p5"/>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454" name="Google Shape;454;p5"/>
          <p:cNvSpPr txBox="1"/>
          <p:nvPr/>
        </p:nvSpPr>
        <p:spPr>
          <a:xfrm>
            <a:off x="2222644" y="970396"/>
            <a:ext cx="6267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455" name="Google Shape;455;p5"/>
          <p:cNvGrpSpPr/>
          <p:nvPr/>
        </p:nvGrpSpPr>
        <p:grpSpPr>
          <a:xfrm rot="-5400000">
            <a:off x="16516828" y="8367247"/>
            <a:ext cx="2272060" cy="588935"/>
            <a:chOff x="0" y="-38100"/>
            <a:chExt cx="598403" cy="155110"/>
          </a:xfrm>
        </p:grpSpPr>
        <p:sp>
          <p:nvSpPr>
            <p:cNvPr id="456" name="Google Shape;456;p5"/>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457" name="Google Shape;457;p5"/>
            <p:cNvSpPr txBox="1"/>
            <p:nvPr/>
          </p:nvSpPr>
          <p:spPr>
            <a:xfrm>
              <a:off x="0" y="-38100"/>
              <a:ext cx="598403"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8" name="Google Shape;458;p5"/>
          <p:cNvSpPr txBox="1"/>
          <p:nvPr/>
        </p:nvSpPr>
        <p:spPr>
          <a:xfrm rot="5282139">
            <a:off x="16773262" y="8568663"/>
            <a:ext cx="1846685" cy="188216"/>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14</a:t>
            </a:r>
            <a:endParaRPr/>
          </a:p>
        </p:txBody>
      </p:sp>
      <p:grpSp>
        <p:nvGrpSpPr>
          <p:cNvPr id="459" name="Google Shape;459;p5"/>
          <p:cNvGrpSpPr/>
          <p:nvPr/>
        </p:nvGrpSpPr>
        <p:grpSpPr>
          <a:xfrm rot="3103869">
            <a:off x="3254325" y="3343823"/>
            <a:ext cx="370211" cy="370211"/>
            <a:chOff x="0" y="0"/>
            <a:chExt cx="812800" cy="812800"/>
          </a:xfrm>
        </p:grpSpPr>
        <p:sp>
          <p:nvSpPr>
            <p:cNvPr id="460" name="Google Shape;46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2" name="Google Shape;462;p5"/>
          <p:cNvSpPr txBox="1"/>
          <p:nvPr/>
        </p:nvSpPr>
        <p:spPr>
          <a:xfrm>
            <a:off x="4070975" y="3216700"/>
            <a:ext cx="6684300" cy="9300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Reducción de la carga en los analistas de seguridad</a:t>
            </a:r>
            <a:endParaRPr sz="1900">
              <a:solidFill>
                <a:schemeClr val="lt1"/>
              </a:solidFill>
            </a:endParaRPr>
          </a:p>
        </p:txBody>
      </p:sp>
      <p:grpSp>
        <p:nvGrpSpPr>
          <p:cNvPr id="463" name="Google Shape;463;p5"/>
          <p:cNvGrpSpPr/>
          <p:nvPr/>
        </p:nvGrpSpPr>
        <p:grpSpPr>
          <a:xfrm rot="3103869">
            <a:off x="3254343" y="6945123"/>
            <a:ext cx="370211" cy="370211"/>
            <a:chOff x="0" y="0"/>
            <a:chExt cx="812800" cy="812800"/>
          </a:xfrm>
        </p:grpSpPr>
        <p:sp>
          <p:nvSpPr>
            <p:cNvPr id="464" name="Google Shape;46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6" name="Google Shape;466;p5"/>
          <p:cNvSpPr txBox="1"/>
          <p:nvPr/>
        </p:nvSpPr>
        <p:spPr>
          <a:xfrm>
            <a:off x="3959957" y="6922525"/>
            <a:ext cx="67953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Monitoreo continuo y sin interrupciones</a:t>
            </a:r>
            <a:endParaRPr sz="1900">
              <a:solidFill>
                <a:schemeClr val="lt1"/>
              </a:solidFill>
            </a:endParaRPr>
          </a:p>
        </p:txBody>
      </p:sp>
      <p:grpSp>
        <p:nvGrpSpPr>
          <p:cNvPr id="467" name="Google Shape;467;p5"/>
          <p:cNvGrpSpPr/>
          <p:nvPr/>
        </p:nvGrpSpPr>
        <p:grpSpPr>
          <a:xfrm rot="3103869">
            <a:off x="3254323" y="8835661"/>
            <a:ext cx="370211" cy="370211"/>
            <a:chOff x="0" y="0"/>
            <a:chExt cx="812800" cy="812800"/>
          </a:xfrm>
        </p:grpSpPr>
        <p:sp>
          <p:nvSpPr>
            <p:cNvPr id="468" name="Google Shape;468;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0" name="Google Shape;470;p5"/>
          <p:cNvSpPr txBox="1"/>
          <p:nvPr/>
        </p:nvSpPr>
        <p:spPr>
          <a:xfrm>
            <a:off x="3959923" y="8813050"/>
            <a:ext cx="60645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Protección avanzada</a:t>
            </a:r>
            <a:endParaRPr sz="1900">
              <a:solidFill>
                <a:schemeClr val="lt1"/>
              </a:solidFill>
            </a:endParaRPr>
          </a:p>
        </p:txBody>
      </p:sp>
      <p:sp>
        <p:nvSpPr>
          <p:cNvPr id="471" name="Google Shape;471;p5"/>
          <p:cNvSpPr/>
          <p:nvPr/>
        </p:nvSpPr>
        <p:spPr>
          <a:xfrm>
            <a:off x="-1172495" y="3584152"/>
            <a:ext cx="3341227" cy="4080888"/>
          </a:xfrm>
          <a:custGeom>
            <a:rect b="b" l="l" r="r" t="t"/>
            <a:pathLst>
              <a:path extrusionOk="0" h="4080888" w="3341227">
                <a:moveTo>
                  <a:pt x="0" y="0"/>
                </a:moveTo>
                <a:lnTo>
                  <a:pt x="3341227" y="0"/>
                </a:lnTo>
                <a:lnTo>
                  <a:pt x="3341227" y="4080888"/>
                </a:lnTo>
                <a:lnTo>
                  <a:pt x="0" y="4080888"/>
                </a:lnTo>
                <a:lnTo>
                  <a:pt x="0" y="0"/>
                </a:lnTo>
                <a:close/>
              </a:path>
            </a:pathLst>
          </a:custGeom>
          <a:blipFill rotWithShape="1">
            <a:blip r:embed="rId4">
              <a:alphaModFix/>
            </a:blip>
            <a:stretch>
              <a:fillRect b="0" l="0" r="0" t="0"/>
            </a:stretch>
          </a:blipFill>
          <a:ln>
            <a:noFill/>
          </a:ln>
        </p:spPr>
      </p:sp>
      <p:sp>
        <p:nvSpPr>
          <p:cNvPr id="472" name="Google Shape;472;p5"/>
          <p:cNvSpPr/>
          <p:nvPr/>
        </p:nvSpPr>
        <p:spPr>
          <a:xfrm>
            <a:off x="164742" y="8421041"/>
            <a:ext cx="1376698" cy="1376698"/>
          </a:xfrm>
          <a:custGeom>
            <a:rect b="b" l="l" r="r" t="t"/>
            <a:pathLst>
              <a:path extrusionOk="0" h="1376698" w="1376698">
                <a:moveTo>
                  <a:pt x="0" y="0"/>
                </a:moveTo>
                <a:lnTo>
                  <a:pt x="1376698" y="0"/>
                </a:lnTo>
                <a:lnTo>
                  <a:pt x="1376698" y="1376698"/>
                </a:lnTo>
                <a:lnTo>
                  <a:pt x="0" y="1376698"/>
                </a:lnTo>
                <a:lnTo>
                  <a:pt x="0" y="0"/>
                </a:lnTo>
                <a:close/>
              </a:path>
            </a:pathLst>
          </a:custGeom>
          <a:blipFill rotWithShape="1">
            <a:blip r:embed="rId5">
              <a:alphaModFix/>
            </a:blip>
            <a:stretch>
              <a:fillRect b="0" l="0" r="0" t="0"/>
            </a:stretch>
          </a:blipFill>
          <a:ln>
            <a:noFill/>
          </a:ln>
        </p:spPr>
      </p:sp>
      <p:grpSp>
        <p:nvGrpSpPr>
          <p:cNvPr id="473" name="Google Shape;473;p5"/>
          <p:cNvGrpSpPr/>
          <p:nvPr/>
        </p:nvGrpSpPr>
        <p:grpSpPr>
          <a:xfrm>
            <a:off x="-1623708" y="3052844"/>
            <a:ext cx="2301118" cy="2301118"/>
            <a:chOff x="0" y="0"/>
            <a:chExt cx="812800" cy="812800"/>
          </a:xfrm>
        </p:grpSpPr>
        <p:sp>
          <p:nvSpPr>
            <p:cNvPr id="474" name="Google Shape;47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6" name="Google Shape;476;p5"/>
          <p:cNvSpPr txBox="1"/>
          <p:nvPr/>
        </p:nvSpPr>
        <p:spPr>
          <a:xfrm>
            <a:off x="1541445" y="1675375"/>
            <a:ext cx="31548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Beneficios:</a:t>
            </a:r>
            <a:endParaRPr sz="100"/>
          </a:p>
        </p:txBody>
      </p:sp>
      <p:grpSp>
        <p:nvGrpSpPr>
          <p:cNvPr id="477" name="Google Shape;477;p5"/>
          <p:cNvGrpSpPr/>
          <p:nvPr/>
        </p:nvGrpSpPr>
        <p:grpSpPr>
          <a:xfrm rot="3103869">
            <a:off x="3245935" y="5170598"/>
            <a:ext cx="370211" cy="370211"/>
            <a:chOff x="0" y="0"/>
            <a:chExt cx="812800" cy="812800"/>
          </a:xfrm>
        </p:grpSpPr>
        <p:sp>
          <p:nvSpPr>
            <p:cNvPr id="478" name="Google Shape;478;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0" name="Google Shape;480;p5"/>
          <p:cNvSpPr txBox="1"/>
          <p:nvPr/>
        </p:nvSpPr>
        <p:spPr>
          <a:xfrm>
            <a:off x="3951525" y="5147988"/>
            <a:ext cx="63645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Respuesta rápida a incidentes</a:t>
            </a:r>
            <a:endParaRPr sz="1900">
              <a:solidFill>
                <a:schemeClr val="lt1"/>
              </a:solidFill>
            </a:endParaRPr>
          </a:p>
        </p:txBody>
      </p:sp>
      <p:pic>
        <p:nvPicPr>
          <p:cNvPr id="481" name="Google Shape;481;p5"/>
          <p:cNvPicPr preferRelativeResize="0"/>
          <p:nvPr/>
        </p:nvPicPr>
        <p:blipFill>
          <a:blip r:embed="rId6">
            <a:alphaModFix/>
          </a:blip>
          <a:stretch>
            <a:fillRect/>
          </a:stretch>
        </p:blipFill>
        <p:spPr>
          <a:xfrm>
            <a:off x="12073075" y="6645038"/>
            <a:ext cx="4781700" cy="3152700"/>
          </a:xfrm>
          <a:prstGeom prst="roundRect">
            <a:avLst>
              <a:gd fmla="val 16667" name="adj"/>
            </a:avLst>
          </a:prstGeom>
          <a:noFill/>
          <a:ln>
            <a:noFill/>
          </a:ln>
        </p:spPr>
      </p:pic>
      <p:pic>
        <p:nvPicPr>
          <p:cNvPr id="482" name="Google Shape;482;p5"/>
          <p:cNvPicPr preferRelativeResize="0"/>
          <p:nvPr/>
        </p:nvPicPr>
        <p:blipFill rotWithShape="1">
          <a:blip r:embed="rId7">
            <a:alphaModFix/>
          </a:blip>
          <a:srcRect b="0" l="19801" r="0" t="0"/>
          <a:stretch/>
        </p:blipFill>
        <p:spPr>
          <a:xfrm>
            <a:off x="12056413" y="2425296"/>
            <a:ext cx="4781700" cy="3082200"/>
          </a:xfrm>
          <a:prstGeom prst="roundRect">
            <a:avLst>
              <a:gd fmla="val 16667" name="adj"/>
            </a:avLst>
          </a:prstGeom>
          <a:noFill/>
          <a:ln>
            <a:noFill/>
          </a:ln>
        </p:spPr>
      </p:pic>
      <p:sp>
        <p:nvSpPr>
          <p:cNvPr id="483" name="Google Shape;483;p5"/>
          <p:cNvSpPr/>
          <p:nvPr/>
        </p:nvSpPr>
        <p:spPr>
          <a:xfrm>
            <a:off x="11775587" y="2085476"/>
            <a:ext cx="5376672" cy="3757984"/>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8">
              <a:alphaModFix/>
            </a:blip>
            <a:stretch>
              <a:fillRect b="0" l="0" r="0" t="0"/>
            </a:stretch>
          </a:blipFill>
          <a:ln>
            <a:noFill/>
          </a:ln>
        </p:spPr>
      </p:sp>
      <p:sp>
        <p:nvSpPr>
          <p:cNvPr id="484" name="Google Shape;484;p5"/>
          <p:cNvSpPr/>
          <p:nvPr/>
        </p:nvSpPr>
        <p:spPr>
          <a:xfrm>
            <a:off x="11792250" y="6341450"/>
            <a:ext cx="5376672" cy="3697534"/>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488" name="Shape 488"/>
        <p:cNvGrpSpPr/>
        <p:nvPr/>
      </p:nvGrpSpPr>
      <p:grpSpPr>
        <a:xfrm>
          <a:off x="0" y="0"/>
          <a:ext cx="0" cy="0"/>
          <a:chOff x="0" y="0"/>
          <a:chExt cx="0" cy="0"/>
        </a:xfrm>
      </p:grpSpPr>
      <p:grpSp>
        <p:nvGrpSpPr>
          <p:cNvPr id="489" name="Google Shape;489;p13"/>
          <p:cNvGrpSpPr/>
          <p:nvPr/>
        </p:nvGrpSpPr>
        <p:grpSpPr>
          <a:xfrm>
            <a:off x="-195781" y="694929"/>
            <a:ext cx="18771125" cy="588935"/>
            <a:chOff x="0" y="-38100"/>
            <a:chExt cx="4943835" cy="155110"/>
          </a:xfrm>
        </p:grpSpPr>
        <p:sp>
          <p:nvSpPr>
            <p:cNvPr id="490" name="Google Shape;490;p13"/>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491" name="Google Shape;491;p13"/>
            <p:cNvSpPr txBox="1"/>
            <p:nvPr/>
          </p:nvSpPr>
          <p:spPr>
            <a:xfrm>
              <a:off x="0" y="-38100"/>
              <a:ext cx="4943835"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2" name="Google Shape;492;p13"/>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grpSp>
        <p:nvGrpSpPr>
          <p:cNvPr id="493" name="Google Shape;493;p13"/>
          <p:cNvGrpSpPr/>
          <p:nvPr/>
        </p:nvGrpSpPr>
        <p:grpSpPr>
          <a:xfrm rot="-5400000">
            <a:off x="16516828" y="8367247"/>
            <a:ext cx="2272060" cy="588935"/>
            <a:chOff x="0" y="-38100"/>
            <a:chExt cx="598403" cy="155110"/>
          </a:xfrm>
        </p:grpSpPr>
        <p:sp>
          <p:nvSpPr>
            <p:cNvPr id="494" name="Google Shape;494;p13"/>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495" name="Google Shape;495;p13"/>
            <p:cNvSpPr txBox="1"/>
            <p:nvPr/>
          </p:nvSpPr>
          <p:spPr>
            <a:xfrm>
              <a:off x="0" y="-38100"/>
              <a:ext cx="598403"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6" name="Google Shape;496;p13"/>
          <p:cNvSpPr txBox="1"/>
          <p:nvPr/>
        </p:nvSpPr>
        <p:spPr>
          <a:xfrm rot="5282139">
            <a:off x="16773262" y="8568663"/>
            <a:ext cx="1846685" cy="188216"/>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1</a:t>
            </a:r>
            <a:r>
              <a:rPr b="1" lang="en-US" sz="1261">
                <a:solidFill>
                  <a:srgbClr val="FFFFFF"/>
                </a:solidFill>
                <a:latin typeface="Montserrat SemiBold"/>
                <a:ea typeface="Montserrat SemiBold"/>
                <a:cs typeface="Montserrat SemiBold"/>
                <a:sym typeface="Montserrat SemiBold"/>
              </a:rPr>
              <a:t>5</a:t>
            </a:r>
            <a:endParaRPr/>
          </a:p>
        </p:txBody>
      </p:sp>
      <p:sp>
        <p:nvSpPr>
          <p:cNvPr id="497" name="Google Shape;497;p13"/>
          <p:cNvSpPr txBox="1"/>
          <p:nvPr/>
        </p:nvSpPr>
        <p:spPr>
          <a:xfrm>
            <a:off x="2222643" y="970400"/>
            <a:ext cx="62661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sp>
        <p:nvSpPr>
          <p:cNvPr id="498" name="Google Shape;498;p13"/>
          <p:cNvSpPr txBox="1"/>
          <p:nvPr/>
        </p:nvSpPr>
        <p:spPr>
          <a:xfrm>
            <a:off x="1541446" y="1646775"/>
            <a:ext cx="34116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Desventajas</a:t>
            </a:r>
            <a:r>
              <a:rPr b="1" lang="en-US" sz="3799">
                <a:solidFill>
                  <a:srgbClr val="80C772"/>
                </a:solidFill>
                <a:latin typeface="Montserrat SemiBold"/>
                <a:ea typeface="Montserrat SemiBold"/>
                <a:cs typeface="Montserrat SemiBold"/>
                <a:sym typeface="Montserrat SemiBold"/>
              </a:rPr>
              <a:t>:</a:t>
            </a:r>
            <a:endParaRPr sz="100"/>
          </a:p>
        </p:txBody>
      </p:sp>
      <p:sp>
        <p:nvSpPr>
          <p:cNvPr id="499" name="Google Shape;499;p13"/>
          <p:cNvSpPr txBox="1"/>
          <p:nvPr/>
        </p:nvSpPr>
        <p:spPr>
          <a:xfrm>
            <a:off x="2357975" y="2839125"/>
            <a:ext cx="81891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Costes elevados de implementación</a:t>
            </a:r>
            <a:endParaRPr sz="1900">
              <a:solidFill>
                <a:schemeClr val="lt1"/>
              </a:solidFill>
            </a:endParaRPr>
          </a:p>
        </p:txBody>
      </p:sp>
      <p:sp>
        <p:nvSpPr>
          <p:cNvPr id="500" name="Google Shape;500;p13"/>
          <p:cNvSpPr txBox="1"/>
          <p:nvPr/>
        </p:nvSpPr>
        <p:spPr>
          <a:xfrm>
            <a:off x="2358000" y="4050825"/>
            <a:ext cx="84816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i="0" lang="en-US" sz="2517" u="none" cap="none" strike="noStrike">
                <a:solidFill>
                  <a:schemeClr val="lt1"/>
                </a:solidFill>
                <a:latin typeface="Poppins Medium"/>
                <a:ea typeface="Poppins Medium"/>
                <a:cs typeface="Poppins Medium"/>
                <a:sym typeface="Poppins Medium"/>
              </a:rPr>
              <a:t>Riesgo de falsos positivos y negativos</a:t>
            </a:r>
            <a:endParaRPr sz="1900">
              <a:solidFill>
                <a:schemeClr val="lt1"/>
              </a:solidFill>
            </a:endParaRPr>
          </a:p>
        </p:txBody>
      </p:sp>
      <p:sp>
        <p:nvSpPr>
          <p:cNvPr id="501" name="Google Shape;501;p13"/>
          <p:cNvSpPr txBox="1"/>
          <p:nvPr/>
        </p:nvSpPr>
        <p:spPr>
          <a:xfrm>
            <a:off x="2358000" y="5367250"/>
            <a:ext cx="98907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Complejidad en la interpretación de algoritmos</a:t>
            </a:r>
            <a:endParaRPr sz="1900">
              <a:solidFill>
                <a:schemeClr val="lt1"/>
              </a:solidFill>
            </a:endParaRPr>
          </a:p>
        </p:txBody>
      </p:sp>
      <p:sp>
        <p:nvSpPr>
          <p:cNvPr id="502" name="Google Shape;502;p13"/>
          <p:cNvSpPr txBox="1"/>
          <p:nvPr/>
        </p:nvSpPr>
        <p:spPr>
          <a:xfrm>
            <a:off x="2380223" y="6714025"/>
            <a:ext cx="8608800" cy="9300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Sobrecarga de alertas y falta de personal capacitado</a:t>
            </a:r>
            <a:endParaRPr sz="1900">
              <a:solidFill>
                <a:schemeClr val="lt1"/>
              </a:solidFill>
            </a:endParaRPr>
          </a:p>
        </p:txBody>
      </p:sp>
      <p:grpSp>
        <p:nvGrpSpPr>
          <p:cNvPr id="503" name="Google Shape;503;p13"/>
          <p:cNvGrpSpPr/>
          <p:nvPr/>
        </p:nvGrpSpPr>
        <p:grpSpPr>
          <a:xfrm rot="2904495">
            <a:off x="1639654" y="2794656"/>
            <a:ext cx="388634" cy="399437"/>
            <a:chOff x="0" y="0"/>
            <a:chExt cx="812800" cy="812800"/>
          </a:xfrm>
        </p:grpSpPr>
        <p:sp>
          <p:nvSpPr>
            <p:cNvPr id="504" name="Google Shape;50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05" name="Google Shape;505;p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200" u="none" cap="none" strike="noStrike">
                <a:solidFill>
                  <a:schemeClr val="dk1"/>
                </a:solidFill>
                <a:latin typeface="Calibri"/>
                <a:ea typeface="Calibri"/>
                <a:cs typeface="Calibri"/>
                <a:sym typeface="Calibri"/>
              </a:endParaRPr>
            </a:p>
          </p:txBody>
        </p:sp>
      </p:grpSp>
      <p:grpSp>
        <p:nvGrpSpPr>
          <p:cNvPr id="506" name="Google Shape;506;p13"/>
          <p:cNvGrpSpPr/>
          <p:nvPr/>
        </p:nvGrpSpPr>
        <p:grpSpPr>
          <a:xfrm rot="2904495">
            <a:off x="1639679" y="4006344"/>
            <a:ext cx="388634" cy="399437"/>
            <a:chOff x="0" y="0"/>
            <a:chExt cx="812800" cy="812800"/>
          </a:xfrm>
        </p:grpSpPr>
        <p:sp>
          <p:nvSpPr>
            <p:cNvPr id="507" name="Google Shape;50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08" name="Google Shape;508;p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200" u="none" cap="none" strike="noStrike">
                <a:solidFill>
                  <a:schemeClr val="dk1"/>
                </a:solidFill>
                <a:latin typeface="Calibri"/>
                <a:ea typeface="Calibri"/>
                <a:cs typeface="Calibri"/>
                <a:sym typeface="Calibri"/>
              </a:endParaRPr>
            </a:p>
          </p:txBody>
        </p:sp>
      </p:grpSp>
      <p:grpSp>
        <p:nvGrpSpPr>
          <p:cNvPr id="509" name="Google Shape;509;p13"/>
          <p:cNvGrpSpPr/>
          <p:nvPr/>
        </p:nvGrpSpPr>
        <p:grpSpPr>
          <a:xfrm rot="2904495">
            <a:off x="1639679" y="5322771"/>
            <a:ext cx="388634" cy="399437"/>
            <a:chOff x="0" y="0"/>
            <a:chExt cx="812800" cy="812800"/>
          </a:xfrm>
        </p:grpSpPr>
        <p:sp>
          <p:nvSpPr>
            <p:cNvPr id="510" name="Google Shape;51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11" name="Google Shape;511;p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200" u="none" cap="none" strike="noStrike">
                <a:solidFill>
                  <a:schemeClr val="dk1"/>
                </a:solidFill>
                <a:latin typeface="Calibri"/>
                <a:ea typeface="Calibri"/>
                <a:cs typeface="Calibri"/>
                <a:sym typeface="Calibri"/>
              </a:endParaRPr>
            </a:p>
          </p:txBody>
        </p:sp>
      </p:grpSp>
      <p:grpSp>
        <p:nvGrpSpPr>
          <p:cNvPr id="512" name="Google Shape;512;p13"/>
          <p:cNvGrpSpPr/>
          <p:nvPr/>
        </p:nvGrpSpPr>
        <p:grpSpPr>
          <a:xfrm rot="2904495">
            <a:off x="1639665" y="6639222"/>
            <a:ext cx="388634" cy="399437"/>
            <a:chOff x="0" y="0"/>
            <a:chExt cx="812800" cy="812800"/>
          </a:xfrm>
        </p:grpSpPr>
        <p:sp>
          <p:nvSpPr>
            <p:cNvPr id="513" name="Google Shape;51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14" name="Google Shape;514;p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200" u="none" cap="none" strike="noStrike">
                <a:solidFill>
                  <a:schemeClr val="dk1"/>
                </a:solidFill>
                <a:latin typeface="Calibri"/>
                <a:ea typeface="Calibri"/>
                <a:cs typeface="Calibri"/>
                <a:sym typeface="Calibri"/>
              </a:endParaRPr>
            </a:p>
          </p:txBody>
        </p:sp>
      </p:grpSp>
      <p:pic>
        <p:nvPicPr>
          <p:cNvPr id="515" name="Google Shape;515;p13"/>
          <p:cNvPicPr preferRelativeResize="0"/>
          <p:nvPr/>
        </p:nvPicPr>
        <p:blipFill rotWithShape="1">
          <a:blip r:embed="rId4">
            <a:alphaModFix/>
          </a:blip>
          <a:srcRect b="9483" l="20988" r="18191" t="3831"/>
          <a:stretch/>
        </p:blipFill>
        <p:spPr>
          <a:xfrm>
            <a:off x="12423950" y="1761288"/>
            <a:ext cx="3505200" cy="3335400"/>
          </a:xfrm>
          <a:prstGeom prst="roundRect">
            <a:avLst>
              <a:gd fmla="val 16667" name="adj"/>
            </a:avLst>
          </a:prstGeom>
          <a:noFill/>
          <a:ln>
            <a:noFill/>
          </a:ln>
        </p:spPr>
      </p:pic>
      <p:sp>
        <p:nvSpPr>
          <p:cNvPr id="516" name="Google Shape;516;p13"/>
          <p:cNvSpPr/>
          <p:nvPr/>
        </p:nvSpPr>
        <p:spPr>
          <a:xfrm>
            <a:off x="12009425" y="1429100"/>
            <a:ext cx="4334256" cy="3999785"/>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pic>
        <p:nvPicPr>
          <p:cNvPr id="517" name="Google Shape;517;p13"/>
          <p:cNvPicPr preferRelativeResize="0"/>
          <p:nvPr/>
        </p:nvPicPr>
        <p:blipFill>
          <a:blip r:embed="rId6">
            <a:alphaModFix/>
          </a:blip>
          <a:stretch>
            <a:fillRect/>
          </a:stretch>
        </p:blipFill>
        <p:spPr>
          <a:xfrm>
            <a:off x="11894550" y="6224883"/>
            <a:ext cx="4334100" cy="3394200"/>
          </a:xfrm>
          <a:prstGeom prst="roundRect">
            <a:avLst>
              <a:gd fmla="val 16667" name="adj"/>
            </a:avLst>
          </a:prstGeom>
          <a:noFill/>
          <a:ln>
            <a:noFill/>
          </a:ln>
        </p:spPr>
      </p:pic>
      <p:sp>
        <p:nvSpPr>
          <p:cNvPr id="518" name="Google Shape;518;p13"/>
          <p:cNvSpPr/>
          <p:nvPr/>
        </p:nvSpPr>
        <p:spPr>
          <a:xfrm>
            <a:off x="11665874" y="5922088"/>
            <a:ext cx="4791456" cy="3999785"/>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sp>
        <p:nvSpPr>
          <p:cNvPr id="519" name="Google Shape;519;p13"/>
          <p:cNvSpPr/>
          <p:nvPr/>
        </p:nvSpPr>
        <p:spPr>
          <a:xfrm>
            <a:off x="-195771" y="9130040"/>
            <a:ext cx="4590485" cy="667707"/>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7">
              <a:alphaModFix amt="31000"/>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523" name="Shape 523"/>
        <p:cNvGrpSpPr/>
        <p:nvPr/>
      </p:nvGrpSpPr>
      <p:grpSpPr>
        <a:xfrm>
          <a:off x="0" y="0"/>
          <a:ext cx="0" cy="0"/>
          <a:chOff x="0" y="0"/>
          <a:chExt cx="0" cy="0"/>
        </a:xfrm>
      </p:grpSpPr>
      <p:grpSp>
        <p:nvGrpSpPr>
          <p:cNvPr id="524" name="Google Shape;524;g3118c4387cc_0_0"/>
          <p:cNvGrpSpPr/>
          <p:nvPr/>
        </p:nvGrpSpPr>
        <p:grpSpPr>
          <a:xfrm>
            <a:off x="-195781" y="694928"/>
            <a:ext cx="18771247" cy="588937"/>
            <a:chOff x="0" y="-38100"/>
            <a:chExt cx="4943835" cy="155110"/>
          </a:xfrm>
        </p:grpSpPr>
        <p:sp>
          <p:nvSpPr>
            <p:cNvPr id="525" name="Google Shape;525;g3118c4387cc_0_0"/>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526" name="Google Shape;526;g3118c4387cc_0_0"/>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7" name="Google Shape;527;g3118c4387cc_0_0"/>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grpSp>
        <p:nvGrpSpPr>
          <p:cNvPr id="528" name="Google Shape;528;g3118c4387cc_0_0"/>
          <p:cNvGrpSpPr/>
          <p:nvPr/>
        </p:nvGrpSpPr>
        <p:grpSpPr>
          <a:xfrm rot="-5400000">
            <a:off x="16516636" y="8367054"/>
            <a:ext cx="2272445" cy="588937"/>
            <a:chOff x="0" y="-38100"/>
            <a:chExt cx="598500" cy="155110"/>
          </a:xfrm>
        </p:grpSpPr>
        <p:sp>
          <p:nvSpPr>
            <p:cNvPr id="529" name="Google Shape;529;g3118c4387cc_0_0"/>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530" name="Google Shape;530;g3118c4387cc_0_0"/>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1" name="Google Shape;531;g3118c4387cc_0_0"/>
          <p:cNvSpPr/>
          <p:nvPr/>
        </p:nvSpPr>
        <p:spPr>
          <a:xfrm>
            <a:off x="-624071" y="8661715"/>
            <a:ext cx="4590485" cy="667707"/>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4">
              <a:alphaModFix amt="31000"/>
            </a:blip>
            <a:stretch>
              <a:fillRect b="0" l="0" r="0" t="0"/>
            </a:stretch>
          </a:blipFill>
          <a:ln>
            <a:noFill/>
          </a:ln>
        </p:spPr>
      </p:sp>
      <p:sp>
        <p:nvSpPr>
          <p:cNvPr id="532" name="Google Shape;532;g3118c4387cc_0_0"/>
          <p:cNvSpPr/>
          <p:nvPr/>
        </p:nvSpPr>
        <p:spPr>
          <a:xfrm rot="-5400000">
            <a:off x="10403572" y="3432156"/>
            <a:ext cx="7315200" cy="4030010"/>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sp>
        <p:nvSpPr>
          <p:cNvPr id="533" name="Google Shape;533;g3118c4387cc_0_0"/>
          <p:cNvSpPr txBox="1"/>
          <p:nvPr/>
        </p:nvSpPr>
        <p:spPr>
          <a:xfrm>
            <a:off x="2222643" y="970400"/>
            <a:ext cx="63330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sp>
        <p:nvSpPr>
          <p:cNvPr id="534" name="Google Shape;534;g3118c4387cc_0_0"/>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16</a:t>
            </a:r>
            <a:endParaRPr/>
          </a:p>
        </p:txBody>
      </p:sp>
      <p:sp>
        <p:nvSpPr>
          <p:cNvPr id="535" name="Google Shape;535;g3118c4387cc_0_0"/>
          <p:cNvSpPr txBox="1"/>
          <p:nvPr/>
        </p:nvSpPr>
        <p:spPr>
          <a:xfrm>
            <a:off x="1541451" y="1840813"/>
            <a:ext cx="9697500" cy="10599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7099">
                <a:solidFill>
                  <a:srgbClr val="80C772"/>
                </a:solidFill>
                <a:latin typeface="Montserrat SemiBold"/>
                <a:ea typeface="Montserrat SemiBold"/>
                <a:cs typeface="Montserrat SemiBold"/>
                <a:sym typeface="Montserrat SemiBold"/>
              </a:rPr>
              <a:t>Videojuegos</a:t>
            </a:r>
            <a:endParaRPr sz="6599"/>
          </a:p>
        </p:txBody>
      </p:sp>
      <p:sp>
        <p:nvSpPr>
          <p:cNvPr id="536" name="Google Shape;536;g3118c4387cc_0_0"/>
          <p:cNvSpPr txBox="1"/>
          <p:nvPr/>
        </p:nvSpPr>
        <p:spPr>
          <a:xfrm>
            <a:off x="1541446" y="2900725"/>
            <a:ext cx="8823600" cy="2448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8199">
                <a:solidFill>
                  <a:srgbClr val="FFFFFF"/>
                </a:solidFill>
                <a:latin typeface="Montserrat"/>
                <a:ea typeface="Montserrat"/>
                <a:cs typeface="Montserrat"/>
                <a:sym typeface="Montserrat"/>
              </a:rPr>
              <a:t>Agentes Inteligentes</a:t>
            </a:r>
            <a:endParaRPr sz="8099"/>
          </a:p>
        </p:txBody>
      </p:sp>
      <p:pic>
        <p:nvPicPr>
          <p:cNvPr id="537" name="Google Shape;537;g3118c4387cc_0_0"/>
          <p:cNvPicPr preferRelativeResize="0"/>
          <p:nvPr/>
        </p:nvPicPr>
        <p:blipFill rotWithShape="1">
          <a:blip r:embed="rId6">
            <a:alphaModFix/>
          </a:blip>
          <a:srcRect b="0" l="53198" r="11511" t="0"/>
          <a:stretch/>
        </p:blipFill>
        <p:spPr>
          <a:xfrm>
            <a:off x="12443950" y="2169200"/>
            <a:ext cx="3269750" cy="6555900"/>
          </a:xfrm>
          <a:prstGeom prst="rect">
            <a:avLst/>
          </a:prstGeom>
          <a:noFill/>
          <a:ln>
            <a:noFill/>
          </a:ln>
        </p:spPr>
      </p:pic>
      <p:grpSp>
        <p:nvGrpSpPr>
          <p:cNvPr id="538" name="Google Shape;538;g3118c4387cc_0_0"/>
          <p:cNvGrpSpPr/>
          <p:nvPr/>
        </p:nvGrpSpPr>
        <p:grpSpPr>
          <a:xfrm>
            <a:off x="10895599" y="2664472"/>
            <a:ext cx="2301118" cy="2301118"/>
            <a:chOff x="0" y="0"/>
            <a:chExt cx="812800" cy="812800"/>
          </a:xfrm>
        </p:grpSpPr>
        <p:sp>
          <p:nvSpPr>
            <p:cNvPr id="539" name="Google Shape;539;g3118c4387cc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3118c4387cc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1" name="Google Shape;541;g3118c4387cc_0_0"/>
          <p:cNvGrpSpPr/>
          <p:nvPr/>
        </p:nvGrpSpPr>
        <p:grpSpPr>
          <a:xfrm>
            <a:off x="14433430" y="6421658"/>
            <a:ext cx="2301118" cy="2301118"/>
            <a:chOff x="0" y="0"/>
            <a:chExt cx="812800" cy="812800"/>
          </a:xfrm>
        </p:grpSpPr>
        <p:sp>
          <p:nvSpPr>
            <p:cNvPr id="542" name="Google Shape;542;g3118c4387cc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3118c4387cc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4" name="Google Shape;544;g3118c4387cc_0_0"/>
          <p:cNvSpPr/>
          <p:nvPr/>
        </p:nvSpPr>
        <p:spPr>
          <a:xfrm>
            <a:off x="1704125" y="5438475"/>
            <a:ext cx="7370064" cy="4463236"/>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pic>
        <p:nvPicPr>
          <p:cNvPr id="545" name="Google Shape;545;g3118c4387cc_0_0"/>
          <p:cNvPicPr preferRelativeResize="0"/>
          <p:nvPr/>
        </p:nvPicPr>
        <p:blipFill>
          <a:blip r:embed="rId7">
            <a:alphaModFix/>
          </a:blip>
          <a:stretch>
            <a:fillRect/>
          </a:stretch>
        </p:blipFill>
        <p:spPr>
          <a:xfrm>
            <a:off x="1970099" y="5742152"/>
            <a:ext cx="6838200" cy="38463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549" name="Shape 549"/>
        <p:cNvGrpSpPr/>
        <p:nvPr/>
      </p:nvGrpSpPr>
      <p:grpSpPr>
        <a:xfrm>
          <a:off x="0" y="0"/>
          <a:ext cx="0" cy="0"/>
          <a:chOff x="0" y="0"/>
          <a:chExt cx="0" cy="0"/>
        </a:xfrm>
      </p:grpSpPr>
      <p:sp>
        <p:nvSpPr>
          <p:cNvPr id="550" name="Google Shape;550;g3118c4387cc_0_48"/>
          <p:cNvSpPr/>
          <p:nvPr/>
        </p:nvSpPr>
        <p:spPr>
          <a:xfrm flipH="1">
            <a:off x="10508614" y="7239850"/>
            <a:ext cx="8148111" cy="1295352"/>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3">
              <a:alphaModFix amt="31000"/>
            </a:blip>
            <a:stretch>
              <a:fillRect b="0" l="0" r="0" t="0"/>
            </a:stretch>
          </a:blipFill>
          <a:ln>
            <a:noFill/>
          </a:ln>
        </p:spPr>
      </p:sp>
      <p:sp>
        <p:nvSpPr>
          <p:cNvPr id="551" name="Google Shape;551;g3118c4387cc_0_48"/>
          <p:cNvSpPr/>
          <p:nvPr/>
        </p:nvSpPr>
        <p:spPr>
          <a:xfrm>
            <a:off x="-1362699" y="1393213"/>
            <a:ext cx="4934771" cy="944805"/>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3">
              <a:alphaModFix amt="31000"/>
            </a:blip>
            <a:stretch>
              <a:fillRect b="0" l="0" r="0" t="0"/>
            </a:stretch>
          </a:blipFill>
          <a:ln>
            <a:noFill/>
          </a:ln>
        </p:spPr>
      </p:sp>
      <p:grpSp>
        <p:nvGrpSpPr>
          <p:cNvPr id="552" name="Google Shape;552;g3118c4387cc_0_48"/>
          <p:cNvGrpSpPr/>
          <p:nvPr/>
        </p:nvGrpSpPr>
        <p:grpSpPr>
          <a:xfrm>
            <a:off x="-195781" y="694928"/>
            <a:ext cx="18771247" cy="588937"/>
            <a:chOff x="0" y="-38100"/>
            <a:chExt cx="4943835" cy="155110"/>
          </a:xfrm>
        </p:grpSpPr>
        <p:sp>
          <p:nvSpPr>
            <p:cNvPr id="553" name="Google Shape;553;g3118c4387cc_0_48"/>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554" name="Google Shape;554;g3118c4387cc_0_48"/>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5" name="Google Shape;555;g3118c4387cc_0_48"/>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4">
              <a:alphaModFix/>
            </a:blip>
            <a:stretch>
              <a:fillRect b="0" l="0" r="0" t="0"/>
            </a:stretch>
          </a:blipFill>
          <a:ln>
            <a:noFill/>
          </a:ln>
        </p:spPr>
      </p:sp>
      <p:sp>
        <p:nvSpPr>
          <p:cNvPr id="556" name="Google Shape;556;g3118c4387cc_0_48"/>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557" name="Google Shape;557;g3118c4387cc_0_48"/>
          <p:cNvGrpSpPr/>
          <p:nvPr/>
        </p:nvGrpSpPr>
        <p:grpSpPr>
          <a:xfrm rot="-5400000">
            <a:off x="16516636" y="8367054"/>
            <a:ext cx="2272445" cy="588937"/>
            <a:chOff x="0" y="-38100"/>
            <a:chExt cx="598500" cy="155110"/>
          </a:xfrm>
        </p:grpSpPr>
        <p:sp>
          <p:nvSpPr>
            <p:cNvPr id="558" name="Google Shape;558;g3118c4387cc_0_48"/>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559" name="Google Shape;559;g3118c4387cc_0_48"/>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0" name="Google Shape;560;g3118c4387cc_0_48"/>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17</a:t>
            </a:r>
            <a:endParaRPr/>
          </a:p>
        </p:txBody>
      </p:sp>
      <p:sp>
        <p:nvSpPr>
          <p:cNvPr id="561" name="Google Shape;561;g3118c4387cc_0_48"/>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Aplicaciones:</a:t>
            </a:r>
            <a:endParaRPr sz="100"/>
          </a:p>
        </p:txBody>
      </p:sp>
      <p:grpSp>
        <p:nvGrpSpPr>
          <p:cNvPr id="562" name="Google Shape;562;g3118c4387cc_0_48"/>
          <p:cNvGrpSpPr/>
          <p:nvPr/>
        </p:nvGrpSpPr>
        <p:grpSpPr>
          <a:xfrm rot="3103869">
            <a:off x="1338050" y="2599586"/>
            <a:ext cx="370211" cy="370211"/>
            <a:chOff x="0" y="0"/>
            <a:chExt cx="812800" cy="812800"/>
          </a:xfrm>
        </p:grpSpPr>
        <p:sp>
          <p:nvSpPr>
            <p:cNvPr id="563" name="Google Shape;563;g3118c4387cc_0_4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3118c4387cc_0_4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5" name="Google Shape;565;g3118c4387cc_0_48"/>
          <p:cNvSpPr txBox="1"/>
          <p:nvPr/>
        </p:nvSpPr>
        <p:spPr>
          <a:xfrm>
            <a:off x="2043650" y="2576975"/>
            <a:ext cx="4299300" cy="10038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717">
                <a:solidFill>
                  <a:schemeClr val="lt1"/>
                </a:solidFill>
                <a:latin typeface="Poppins Medium"/>
                <a:ea typeface="Poppins Medium"/>
                <a:cs typeface="Poppins Medium"/>
                <a:sym typeface="Poppins Medium"/>
              </a:rPr>
              <a:t>Personajes no jugables (NPCs)</a:t>
            </a:r>
            <a:endParaRPr sz="2517">
              <a:solidFill>
                <a:schemeClr val="lt1"/>
              </a:solidFill>
            </a:endParaRPr>
          </a:p>
        </p:txBody>
      </p:sp>
      <p:grpSp>
        <p:nvGrpSpPr>
          <p:cNvPr id="566" name="Google Shape;566;g3118c4387cc_0_48"/>
          <p:cNvGrpSpPr/>
          <p:nvPr/>
        </p:nvGrpSpPr>
        <p:grpSpPr>
          <a:xfrm rot="3103869">
            <a:off x="1338043" y="4448286"/>
            <a:ext cx="370211" cy="370211"/>
            <a:chOff x="0" y="0"/>
            <a:chExt cx="812800" cy="812800"/>
          </a:xfrm>
        </p:grpSpPr>
        <p:sp>
          <p:nvSpPr>
            <p:cNvPr id="567" name="Google Shape;567;g3118c4387cc_0_4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3118c4387cc_0_4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9" name="Google Shape;569;g3118c4387cc_0_48"/>
          <p:cNvSpPr txBox="1"/>
          <p:nvPr/>
        </p:nvSpPr>
        <p:spPr>
          <a:xfrm>
            <a:off x="2043656" y="4425675"/>
            <a:ext cx="3694800" cy="923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Generación procedural</a:t>
            </a:r>
            <a:endParaRPr sz="2500">
              <a:solidFill>
                <a:schemeClr val="lt1"/>
              </a:solidFill>
            </a:endParaRPr>
          </a:p>
        </p:txBody>
      </p:sp>
      <p:grpSp>
        <p:nvGrpSpPr>
          <p:cNvPr id="570" name="Google Shape;570;g3118c4387cc_0_48"/>
          <p:cNvGrpSpPr/>
          <p:nvPr/>
        </p:nvGrpSpPr>
        <p:grpSpPr>
          <a:xfrm rot="3103869">
            <a:off x="1338035" y="8145686"/>
            <a:ext cx="370211" cy="370211"/>
            <a:chOff x="0" y="0"/>
            <a:chExt cx="812800" cy="812800"/>
          </a:xfrm>
        </p:grpSpPr>
        <p:sp>
          <p:nvSpPr>
            <p:cNvPr id="571" name="Google Shape;571;g3118c4387cc_0_4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3118c4387cc_0_4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3" name="Google Shape;573;g3118c4387cc_0_48"/>
          <p:cNvSpPr txBox="1"/>
          <p:nvPr/>
        </p:nvSpPr>
        <p:spPr>
          <a:xfrm>
            <a:off x="2043623" y="8123075"/>
            <a:ext cx="3552300" cy="9300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Aprendizaje por refuerzo</a:t>
            </a:r>
            <a:endParaRPr sz="1900">
              <a:solidFill>
                <a:schemeClr val="lt1"/>
              </a:solidFill>
            </a:endParaRPr>
          </a:p>
        </p:txBody>
      </p:sp>
      <p:grpSp>
        <p:nvGrpSpPr>
          <p:cNvPr id="574" name="Google Shape;574;g3118c4387cc_0_48"/>
          <p:cNvGrpSpPr/>
          <p:nvPr/>
        </p:nvGrpSpPr>
        <p:grpSpPr>
          <a:xfrm rot="3103869">
            <a:off x="1338050" y="6296986"/>
            <a:ext cx="370211" cy="370211"/>
            <a:chOff x="0" y="0"/>
            <a:chExt cx="812800" cy="812800"/>
          </a:xfrm>
        </p:grpSpPr>
        <p:sp>
          <p:nvSpPr>
            <p:cNvPr id="575" name="Google Shape;575;g3118c4387cc_0_4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3118c4387cc_0_4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7" name="Google Shape;577;g3118c4387cc_0_48"/>
          <p:cNvSpPr txBox="1"/>
          <p:nvPr/>
        </p:nvSpPr>
        <p:spPr>
          <a:xfrm>
            <a:off x="2043657" y="6274375"/>
            <a:ext cx="4722300" cy="9300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Reconocimiento de patrones</a:t>
            </a:r>
            <a:endParaRPr sz="1900">
              <a:solidFill>
                <a:schemeClr val="lt1"/>
              </a:solidFill>
            </a:endParaRPr>
          </a:p>
        </p:txBody>
      </p:sp>
      <p:sp>
        <p:nvSpPr>
          <p:cNvPr id="578" name="Google Shape;578;g3118c4387cc_0_48"/>
          <p:cNvSpPr/>
          <p:nvPr/>
        </p:nvSpPr>
        <p:spPr>
          <a:xfrm>
            <a:off x="7152950" y="1779950"/>
            <a:ext cx="5991900" cy="570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79" name="Google Shape;579;g3118c4387cc_0_48"/>
          <p:cNvPicPr preferRelativeResize="0"/>
          <p:nvPr/>
        </p:nvPicPr>
        <p:blipFill rotWithShape="1">
          <a:blip r:embed="rId5">
            <a:alphaModFix/>
          </a:blip>
          <a:srcRect b="0" l="20354" r="20613" t="0"/>
          <a:stretch/>
        </p:blipFill>
        <p:spPr>
          <a:xfrm>
            <a:off x="7226825" y="1857325"/>
            <a:ext cx="5825700" cy="5546400"/>
          </a:xfrm>
          <a:prstGeom prst="ellipse">
            <a:avLst/>
          </a:prstGeom>
          <a:noFill/>
          <a:ln>
            <a:noFill/>
          </a:ln>
        </p:spPr>
      </p:pic>
      <p:sp>
        <p:nvSpPr>
          <p:cNvPr id="580" name="Google Shape;580;g3118c4387cc_0_48"/>
          <p:cNvSpPr/>
          <p:nvPr/>
        </p:nvSpPr>
        <p:spPr>
          <a:xfrm>
            <a:off x="11208850" y="4977700"/>
            <a:ext cx="3822000" cy="386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81" name="Google Shape;581;g3118c4387cc_0_48"/>
          <p:cNvPicPr preferRelativeResize="0"/>
          <p:nvPr/>
        </p:nvPicPr>
        <p:blipFill rotWithShape="1">
          <a:blip r:embed="rId6">
            <a:alphaModFix/>
          </a:blip>
          <a:srcRect b="2782" l="5333" r="34056" t="19499"/>
          <a:stretch/>
        </p:blipFill>
        <p:spPr>
          <a:xfrm>
            <a:off x="11272450" y="5042075"/>
            <a:ext cx="3694800" cy="3753900"/>
          </a:xfrm>
          <a:prstGeom prst="ellipse">
            <a:avLst/>
          </a:prstGeom>
          <a:noFill/>
          <a:ln>
            <a:noFill/>
          </a:ln>
        </p:spPr>
      </p:pic>
      <p:sp>
        <p:nvSpPr>
          <p:cNvPr id="582" name="Google Shape;582;g3118c4387cc_0_48"/>
          <p:cNvSpPr/>
          <p:nvPr/>
        </p:nvSpPr>
        <p:spPr>
          <a:xfrm>
            <a:off x="9573943" y="7853091"/>
            <a:ext cx="1376698" cy="1376698"/>
          </a:xfrm>
          <a:custGeom>
            <a:rect b="b" l="l" r="r" t="t"/>
            <a:pathLst>
              <a:path extrusionOk="0" h="1376698" w="1376698">
                <a:moveTo>
                  <a:pt x="0" y="0"/>
                </a:moveTo>
                <a:lnTo>
                  <a:pt x="1376698" y="0"/>
                </a:lnTo>
                <a:lnTo>
                  <a:pt x="1376698" y="1376698"/>
                </a:lnTo>
                <a:lnTo>
                  <a:pt x="0" y="1376698"/>
                </a:lnTo>
                <a:lnTo>
                  <a:pt x="0" y="0"/>
                </a:lnTo>
                <a:close/>
              </a:path>
            </a:pathLst>
          </a:custGeom>
          <a:blipFill rotWithShape="1">
            <a:blip r:embed="rId7">
              <a:alphaModFix/>
            </a:blip>
            <a:stretch>
              <a:fillRect b="0" l="0" r="0" t="0"/>
            </a:stretch>
          </a:blipFill>
          <a:ln>
            <a:noFill/>
          </a:ln>
        </p:spPr>
      </p:sp>
      <p:sp>
        <p:nvSpPr>
          <p:cNvPr id="583" name="Google Shape;583;g3118c4387cc_0_48"/>
          <p:cNvSpPr/>
          <p:nvPr/>
        </p:nvSpPr>
        <p:spPr>
          <a:xfrm>
            <a:off x="13495173" y="3198520"/>
            <a:ext cx="1373315" cy="1396162"/>
          </a:xfrm>
          <a:custGeom>
            <a:rect b="b" l="l" r="r" t="t"/>
            <a:pathLst>
              <a:path extrusionOk="0" h="1396162" w="1373315">
                <a:moveTo>
                  <a:pt x="0" y="0"/>
                </a:moveTo>
                <a:lnTo>
                  <a:pt x="1373315" y="0"/>
                </a:lnTo>
                <a:lnTo>
                  <a:pt x="1373315" y="1396161"/>
                </a:lnTo>
                <a:lnTo>
                  <a:pt x="0" y="1396161"/>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587" name="Shape 587"/>
        <p:cNvGrpSpPr/>
        <p:nvPr/>
      </p:nvGrpSpPr>
      <p:grpSpPr>
        <a:xfrm>
          <a:off x="0" y="0"/>
          <a:ext cx="0" cy="0"/>
          <a:chOff x="0" y="0"/>
          <a:chExt cx="0" cy="0"/>
        </a:xfrm>
      </p:grpSpPr>
      <p:sp>
        <p:nvSpPr>
          <p:cNvPr id="588" name="Google Shape;588;g3118c4387cc_0_93"/>
          <p:cNvSpPr/>
          <p:nvPr/>
        </p:nvSpPr>
        <p:spPr>
          <a:xfrm>
            <a:off x="1080604" y="2670475"/>
            <a:ext cx="4680907" cy="9701362"/>
          </a:xfrm>
          <a:custGeom>
            <a:rect b="b" l="l" r="r" t="t"/>
            <a:pathLst>
              <a:path extrusionOk="0" h="9701362" w="4680907">
                <a:moveTo>
                  <a:pt x="0" y="0"/>
                </a:moveTo>
                <a:lnTo>
                  <a:pt x="4680907" y="0"/>
                </a:lnTo>
                <a:lnTo>
                  <a:pt x="4680907" y="9701363"/>
                </a:lnTo>
                <a:lnTo>
                  <a:pt x="0" y="9701363"/>
                </a:lnTo>
                <a:lnTo>
                  <a:pt x="0" y="0"/>
                </a:lnTo>
                <a:close/>
              </a:path>
            </a:pathLst>
          </a:custGeom>
          <a:blipFill rotWithShape="1">
            <a:blip r:embed="rId3">
              <a:alphaModFix/>
            </a:blip>
            <a:stretch>
              <a:fillRect b="0" l="0" r="0" t="0"/>
            </a:stretch>
          </a:blipFill>
          <a:ln>
            <a:noFill/>
          </a:ln>
        </p:spPr>
      </p:sp>
      <p:sp>
        <p:nvSpPr>
          <p:cNvPr id="589" name="Google Shape;589;g3118c4387cc_0_93"/>
          <p:cNvSpPr/>
          <p:nvPr/>
        </p:nvSpPr>
        <p:spPr>
          <a:xfrm>
            <a:off x="372978" y="2214085"/>
            <a:ext cx="7315200" cy="3995203"/>
          </a:xfrm>
          <a:custGeom>
            <a:rect b="b" l="l" r="r" t="t"/>
            <a:pathLst>
              <a:path extrusionOk="0" h="3995203" w="7315200">
                <a:moveTo>
                  <a:pt x="0" y="0"/>
                </a:moveTo>
                <a:lnTo>
                  <a:pt x="7315200" y="0"/>
                </a:lnTo>
                <a:lnTo>
                  <a:pt x="7315200" y="3995203"/>
                </a:lnTo>
                <a:lnTo>
                  <a:pt x="0" y="3995203"/>
                </a:lnTo>
                <a:lnTo>
                  <a:pt x="0" y="0"/>
                </a:lnTo>
                <a:close/>
              </a:path>
            </a:pathLst>
          </a:custGeom>
          <a:blipFill rotWithShape="1">
            <a:blip r:embed="rId4">
              <a:alphaModFix amt="20000"/>
            </a:blip>
            <a:stretch>
              <a:fillRect b="0" l="0" r="0" t="0"/>
            </a:stretch>
          </a:blipFill>
          <a:ln>
            <a:noFill/>
          </a:ln>
        </p:spPr>
      </p:sp>
      <p:sp>
        <p:nvSpPr>
          <p:cNvPr id="590" name="Google Shape;590;g3118c4387cc_0_93"/>
          <p:cNvSpPr/>
          <p:nvPr/>
        </p:nvSpPr>
        <p:spPr>
          <a:xfrm>
            <a:off x="-1027809" y="7705835"/>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5">
              <a:alphaModFix/>
            </a:blip>
            <a:stretch>
              <a:fillRect b="0" l="0" r="0" t="0"/>
            </a:stretch>
          </a:blipFill>
          <a:ln>
            <a:noFill/>
          </a:ln>
        </p:spPr>
      </p:sp>
      <p:grpSp>
        <p:nvGrpSpPr>
          <p:cNvPr id="591" name="Google Shape;591;g3118c4387cc_0_93"/>
          <p:cNvGrpSpPr/>
          <p:nvPr/>
        </p:nvGrpSpPr>
        <p:grpSpPr>
          <a:xfrm>
            <a:off x="-195781" y="694928"/>
            <a:ext cx="18771247" cy="588937"/>
            <a:chOff x="0" y="-38100"/>
            <a:chExt cx="4943835" cy="155110"/>
          </a:xfrm>
        </p:grpSpPr>
        <p:sp>
          <p:nvSpPr>
            <p:cNvPr id="592" name="Google Shape;592;g3118c4387cc_0_93"/>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593" name="Google Shape;593;g3118c4387cc_0_93"/>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4" name="Google Shape;594;g3118c4387cc_0_93"/>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6">
              <a:alphaModFix/>
            </a:blip>
            <a:stretch>
              <a:fillRect b="0" l="0" r="0" t="0"/>
            </a:stretch>
          </a:blipFill>
          <a:ln>
            <a:noFill/>
          </a:ln>
        </p:spPr>
      </p:sp>
      <p:sp>
        <p:nvSpPr>
          <p:cNvPr id="595" name="Google Shape;595;g3118c4387cc_0_93"/>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596" name="Google Shape;596;g3118c4387cc_0_93"/>
          <p:cNvGrpSpPr/>
          <p:nvPr/>
        </p:nvGrpSpPr>
        <p:grpSpPr>
          <a:xfrm rot="-5400000">
            <a:off x="16516636" y="8367054"/>
            <a:ext cx="2272445" cy="588937"/>
            <a:chOff x="0" y="-38100"/>
            <a:chExt cx="598500" cy="155110"/>
          </a:xfrm>
        </p:grpSpPr>
        <p:sp>
          <p:nvSpPr>
            <p:cNvPr id="597" name="Google Shape;597;g3118c4387cc_0_93"/>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598" name="Google Shape;598;g3118c4387cc_0_93"/>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9" name="Google Shape;599;g3118c4387cc_0_93"/>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18</a:t>
            </a:r>
            <a:endParaRPr/>
          </a:p>
        </p:txBody>
      </p:sp>
      <p:sp>
        <p:nvSpPr>
          <p:cNvPr id="600" name="Google Shape;600;g3118c4387cc_0_93"/>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Beneficios</a:t>
            </a:r>
            <a:r>
              <a:rPr b="1" lang="en-US" sz="3799">
                <a:solidFill>
                  <a:srgbClr val="80C772"/>
                </a:solidFill>
                <a:latin typeface="Montserrat SemiBold"/>
                <a:ea typeface="Montserrat SemiBold"/>
                <a:cs typeface="Montserrat SemiBold"/>
                <a:sym typeface="Montserrat SemiBold"/>
              </a:rPr>
              <a:t>:</a:t>
            </a:r>
            <a:endParaRPr sz="100"/>
          </a:p>
        </p:txBody>
      </p:sp>
      <p:grpSp>
        <p:nvGrpSpPr>
          <p:cNvPr id="601" name="Google Shape;601;g3118c4387cc_0_93"/>
          <p:cNvGrpSpPr/>
          <p:nvPr/>
        </p:nvGrpSpPr>
        <p:grpSpPr>
          <a:xfrm rot="3103869">
            <a:off x="6513338" y="6027986"/>
            <a:ext cx="370211" cy="370211"/>
            <a:chOff x="0" y="0"/>
            <a:chExt cx="812800" cy="812800"/>
          </a:xfrm>
        </p:grpSpPr>
        <p:sp>
          <p:nvSpPr>
            <p:cNvPr id="602" name="Google Shape;602;g3118c4387cc_0_9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3118c4387cc_0_9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4" name="Google Shape;604;g3118c4387cc_0_93"/>
          <p:cNvSpPr txBox="1"/>
          <p:nvPr/>
        </p:nvSpPr>
        <p:spPr>
          <a:xfrm>
            <a:off x="7218937" y="6005375"/>
            <a:ext cx="42993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Personalización</a:t>
            </a:r>
            <a:endParaRPr sz="1900">
              <a:solidFill>
                <a:schemeClr val="lt1"/>
              </a:solidFill>
            </a:endParaRPr>
          </a:p>
        </p:txBody>
      </p:sp>
      <p:grpSp>
        <p:nvGrpSpPr>
          <p:cNvPr id="605" name="Google Shape;605;g3118c4387cc_0_93"/>
          <p:cNvGrpSpPr/>
          <p:nvPr/>
        </p:nvGrpSpPr>
        <p:grpSpPr>
          <a:xfrm rot="3103869">
            <a:off x="6513331" y="2962336"/>
            <a:ext cx="370211" cy="370211"/>
            <a:chOff x="0" y="0"/>
            <a:chExt cx="812800" cy="812800"/>
          </a:xfrm>
        </p:grpSpPr>
        <p:sp>
          <p:nvSpPr>
            <p:cNvPr id="606" name="Google Shape;606;g3118c4387cc_0_9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3118c4387cc_0_9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8" name="Google Shape;608;g3118c4387cc_0_93"/>
          <p:cNvSpPr txBox="1"/>
          <p:nvPr/>
        </p:nvSpPr>
        <p:spPr>
          <a:xfrm>
            <a:off x="7218937" y="2939725"/>
            <a:ext cx="4299300" cy="9300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Experiencias más inmersivas</a:t>
            </a:r>
            <a:endParaRPr sz="1900">
              <a:solidFill>
                <a:schemeClr val="lt1"/>
              </a:solidFill>
            </a:endParaRPr>
          </a:p>
        </p:txBody>
      </p:sp>
      <p:grpSp>
        <p:nvGrpSpPr>
          <p:cNvPr id="609" name="Google Shape;609;g3118c4387cc_0_93"/>
          <p:cNvGrpSpPr/>
          <p:nvPr/>
        </p:nvGrpSpPr>
        <p:grpSpPr>
          <a:xfrm rot="3103869">
            <a:off x="6513323" y="4487036"/>
            <a:ext cx="370211" cy="370211"/>
            <a:chOff x="0" y="0"/>
            <a:chExt cx="812800" cy="812800"/>
          </a:xfrm>
        </p:grpSpPr>
        <p:sp>
          <p:nvSpPr>
            <p:cNvPr id="610" name="Google Shape;610;g3118c4387cc_0_9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3118c4387cc_0_9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2" name="Google Shape;612;g3118c4387cc_0_93"/>
          <p:cNvSpPr txBox="1"/>
          <p:nvPr/>
        </p:nvSpPr>
        <p:spPr>
          <a:xfrm>
            <a:off x="7218910" y="4464425"/>
            <a:ext cx="35523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Mayor rejugabilidad</a:t>
            </a:r>
            <a:endParaRPr sz="1900">
              <a:solidFill>
                <a:schemeClr val="lt1"/>
              </a:solidFill>
            </a:endParaRPr>
          </a:p>
        </p:txBody>
      </p:sp>
      <p:grpSp>
        <p:nvGrpSpPr>
          <p:cNvPr id="613" name="Google Shape;613;g3118c4387cc_0_93"/>
          <p:cNvGrpSpPr/>
          <p:nvPr/>
        </p:nvGrpSpPr>
        <p:grpSpPr>
          <a:xfrm rot="3103869">
            <a:off x="6513338" y="7560811"/>
            <a:ext cx="370211" cy="370211"/>
            <a:chOff x="0" y="0"/>
            <a:chExt cx="812800" cy="812800"/>
          </a:xfrm>
        </p:grpSpPr>
        <p:sp>
          <p:nvSpPr>
            <p:cNvPr id="614" name="Google Shape;614;g3118c4387cc_0_9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3118c4387cc_0_9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6" name="Google Shape;616;g3118c4387cc_0_93"/>
          <p:cNvSpPr txBox="1"/>
          <p:nvPr/>
        </p:nvSpPr>
        <p:spPr>
          <a:xfrm>
            <a:off x="7218944" y="7538200"/>
            <a:ext cx="47223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Eficiencia en el desarrollo</a:t>
            </a:r>
            <a:endParaRPr sz="1900">
              <a:solidFill>
                <a:schemeClr val="lt1"/>
              </a:solidFill>
            </a:endParaRPr>
          </a:p>
        </p:txBody>
      </p:sp>
      <p:sp>
        <p:nvSpPr>
          <p:cNvPr id="617" name="Google Shape;617;g3118c4387cc_0_93"/>
          <p:cNvSpPr/>
          <p:nvPr/>
        </p:nvSpPr>
        <p:spPr>
          <a:xfrm>
            <a:off x="16353316" y="1606835"/>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5">
              <a:alphaModFix/>
            </a:blip>
            <a:stretch>
              <a:fillRect b="0" l="0" r="0" t="0"/>
            </a:stretch>
          </a:blipFill>
          <a:ln>
            <a:noFill/>
          </a:ln>
        </p:spPr>
      </p:sp>
      <p:pic>
        <p:nvPicPr>
          <p:cNvPr id="618" name="Google Shape;618;g3118c4387cc_0_93"/>
          <p:cNvPicPr preferRelativeResize="0"/>
          <p:nvPr/>
        </p:nvPicPr>
        <p:blipFill rotWithShape="1">
          <a:blip r:embed="rId7">
            <a:alphaModFix/>
          </a:blip>
          <a:srcRect b="0" l="27973" r="39062" t="0"/>
          <a:stretch/>
        </p:blipFill>
        <p:spPr>
          <a:xfrm>
            <a:off x="12185777" y="1956275"/>
            <a:ext cx="3464400" cy="6696300"/>
          </a:xfrm>
          <a:prstGeom prst="roundRect">
            <a:avLst>
              <a:gd fmla="val 16667" name="adj"/>
            </a:avLst>
          </a:prstGeom>
          <a:noFill/>
          <a:ln>
            <a:noFill/>
          </a:ln>
        </p:spPr>
      </p:pic>
      <p:sp>
        <p:nvSpPr>
          <p:cNvPr id="619" name="Google Shape;619;g3118c4387cc_0_93"/>
          <p:cNvSpPr/>
          <p:nvPr/>
        </p:nvSpPr>
        <p:spPr>
          <a:xfrm rot="-5400000">
            <a:off x="10278172" y="3289431"/>
            <a:ext cx="7315200" cy="4030010"/>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623" name="Shape 623"/>
        <p:cNvGrpSpPr/>
        <p:nvPr/>
      </p:nvGrpSpPr>
      <p:grpSpPr>
        <a:xfrm>
          <a:off x="0" y="0"/>
          <a:ext cx="0" cy="0"/>
          <a:chOff x="0" y="0"/>
          <a:chExt cx="0" cy="0"/>
        </a:xfrm>
      </p:grpSpPr>
      <p:grpSp>
        <p:nvGrpSpPr>
          <p:cNvPr id="624" name="Google Shape;624;g3118c4387cc_0_137"/>
          <p:cNvGrpSpPr/>
          <p:nvPr/>
        </p:nvGrpSpPr>
        <p:grpSpPr>
          <a:xfrm>
            <a:off x="-195781" y="694928"/>
            <a:ext cx="18771247" cy="588937"/>
            <a:chOff x="0" y="-38100"/>
            <a:chExt cx="4943835" cy="155110"/>
          </a:xfrm>
        </p:grpSpPr>
        <p:sp>
          <p:nvSpPr>
            <p:cNvPr id="625" name="Google Shape;625;g3118c4387cc_0_137"/>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626" name="Google Shape;626;g3118c4387cc_0_137"/>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7" name="Google Shape;627;g3118c4387cc_0_137"/>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628" name="Google Shape;628;g3118c4387cc_0_137"/>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629" name="Google Shape;629;g3118c4387cc_0_137"/>
          <p:cNvGrpSpPr/>
          <p:nvPr/>
        </p:nvGrpSpPr>
        <p:grpSpPr>
          <a:xfrm rot="-5400000">
            <a:off x="16516636" y="8367054"/>
            <a:ext cx="2272445" cy="588937"/>
            <a:chOff x="0" y="-38100"/>
            <a:chExt cx="598500" cy="155110"/>
          </a:xfrm>
        </p:grpSpPr>
        <p:sp>
          <p:nvSpPr>
            <p:cNvPr id="630" name="Google Shape;630;g3118c4387cc_0_137"/>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631" name="Google Shape;631;g3118c4387cc_0_137"/>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2" name="Google Shape;632;g3118c4387cc_0_137"/>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19</a:t>
            </a:r>
            <a:endParaRPr/>
          </a:p>
        </p:txBody>
      </p:sp>
      <p:sp>
        <p:nvSpPr>
          <p:cNvPr id="633" name="Google Shape;633;g3118c4387cc_0_137"/>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Desventaja</a:t>
            </a:r>
            <a:r>
              <a:rPr b="1" lang="en-US" sz="3799">
                <a:solidFill>
                  <a:srgbClr val="80C772"/>
                </a:solidFill>
                <a:latin typeface="Montserrat SemiBold"/>
                <a:ea typeface="Montserrat SemiBold"/>
                <a:cs typeface="Montserrat SemiBold"/>
                <a:sym typeface="Montserrat SemiBold"/>
              </a:rPr>
              <a:t>s:</a:t>
            </a:r>
            <a:endParaRPr sz="100"/>
          </a:p>
        </p:txBody>
      </p:sp>
      <p:grpSp>
        <p:nvGrpSpPr>
          <p:cNvPr id="634" name="Google Shape;634;g3118c4387cc_0_137"/>
          <p:cNvGrpSpPr/>
          <p:nvPr/>
        </p:nvGrpSpPr>
        <p:grpSpPr>
          <a:xfrm rot="3103869">
            <a:off x="1338050" y="2599586"/>
            <a:ext cx="370211" cy="370211"/>
            <a:chOff x="0" y="0"/>
            <a:chExt cx="812800" cy="812800"/>
          </a:xfrm>
        </p:grpSpPr>
        <p:sp>
          <p:nvSpPr>
            <p:cNvPr id="635" name="Google Shape;635;g3118c4387cc_0_1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3118c4387cc_0_13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7" name="Google Shape;637;g3118c4387cc_0_137"/>
          <p:cNvSpPr txBox="1"/>
          <p:nvPr/>
        </p:nvSpPr>
        <p:spPr>
          <a:xfrm>
            <a:off x="2043649" y="2576975"/>
            <a:ext cx="4299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Complejidad y costos</a:t>
            </a:r>
            <a:endParaRPr sz="2500">
              <a:solidFill>
                <a:schemeClr val="lt1"/>
              </a:solidFill>
            </a:endParaRPr>
          </a:p>
        </p:txBody>
      </p:sp>
      <p:grpSp>
        <p:nvGrpSpPr>
          <p:cNvPr id="638" name="Google Shape;638;g3118c4387cc_0_137"/>
          <p:cNvGrpSpPr/>
          <p:nvPr/>
        </p:nvGrpSpPr>
        <p:grpSpPr>
          <a:xfrm rot="3103869">
            <a:off x="1338043" y="4255436"/>
            <a:ext cx="370211" cy="370211"/>
            <a:chOff x="0" y="0"/>
            <a:chExt cx="812800" cy="812800"/>
          </a:xfrm>
        </p:grpSpPr>
        <p:sp>
          <p:nvSpPr>
            <p:cNvPr id="639" name="Google Shape;639;g3118c4387cc_0_1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3118c4387cc_0_13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1" name="Google Shape;641;g3118c4387cc_0_137"/>
          <p:cNvSpPr txBox="1"/>
          <p:nvPr/>
        </p:nvSpPr>
        <p:spPr>
          <a:xfrm>
            <a:off x="2043649" y="4232825"/>
            <a:ext cx="4227900" cy="923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Comportamiento no deseado</a:t>
            </a:r>
            <a:endParaRPr sz="2500">
              <a:solidFill>
                <a:schemeClr val="lt1"/>
              </a:solidFill>
            </a:endParaRPr>
          </a:p>
        </p:txBody>
      </p:sp>
      <p:grpSp>
        <p:nvGrpSpPr>
          <p:cNvPr id="642" name="Google Shape;642;g3118c4387cc_0_137"/>
          <p:cNvGrpSpPr/>
          <p:nvPr/>
        </p:nvGrpSpPr>
        <p:grpSpPr>
          <a:xfrm rot="3103869">
            <a:off x="1338035" y="7945611"/>
            <a:ext cx="370211" cy="370211"/>
            <a:chOff x="0" y="0"/>
            <a:chExt cx="812800" cy="812800"/>
          </a:xfrm>
        </p:grpSpPr>
        <p:sp>
          <p:nvSpPr>
            <p:cNvPr id="643" name="Google Shape;643;g3118c4387cc_0_1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3118c4387cc_0_13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5" name="Google Shape;645;g3118c4387cc_0_137"/>
          <p:cNvSpPr txBox="1"/>
          <p:nvPr/>
        </p:nvSpPr>
        <p:spPr>
          <a:xfrm>
            <a:off x="2043623" y="7923000"/>
            <a:ext cx="3552300" cy="923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Dependencia tecnológica</a:t>
            </a:r>
            <a:endParaRPr sz="2500">
              <a:solidFill>
                <a:schemeClr val="lt1"/>
              </a:solidFill>
            </a:endParaRPr>
          </a:p>
        </p:txBody>
      </p:sp>
      <p:grpSp>
        <p:nvGrpSpPr>
          <p:cNvPr id="646" name="Google Shape;646;g3118c4387cc_0_137"/>
          <p:cNvGrpSpPr/>
          <p:nvPr/>
        </p:nvGrpSpPr>
        <p:grpSpPr>
          <a:xfrm rot="3103869">
            <a:off x="1338050" y="6296986"/>
            <a:ext cx="370211" cy="370211"/>
            <a:chOff x="0" y="0"/>
            <a:chExt cx="812800" cy="812800"/>
          </a:xfrm>
        </p:grpSpPr>
        <p:sp>
          <p:nvSpPr>
            <p:cNvPr id="647" name="Google Shape;647;g3118c4387cc_0_1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3118c4387cc_0_13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9" name="Google Shape;649;g3118c4387cc_0_137"/>
          <p:cNvSpPr txBox="1"/>
          <p:nvPr/>
        </p:nvSpPr>
        <p:spPr>
          <a:xfrm>
            <a:off x="2043657" y="6274375"/>
            <a:ext cx="4722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Problemas de equilibrio</a:t>
            </a:r>
            <a:endParaRPr sz="2500">
              <a:solidFill>
                <a:schemeClr val="lt1"/>
              </a:solidFill>
            </a:endParaRPr>
          </a:p>
        </p:txBody>
      </p:sp>
      <p:sp>
        <p:nvSpPr>
          <p:cNvPr id="650" name="Google Shape;650;g3118c4387cc_0_137"/>
          <p:cNvSpPr/>
          <p:nvPr/>
        </p:nvSpPr>
        <p:spPr>
          <a:xfrm>
            <a:off x="7016154" y="7525293"/>
            <a:ext cx="7315200" cy="3995203"/>
          </a:xfrm>
          <a:custGeom>
            <a:rect b="b" l="l" r="r" t="t"/>
            <a:pathLst>
              <a:path extrusionOk="0" h="3995203" w="7315200">
                <a:moveTo>
                  <a:pt x="0" y="0"/>
                </a:moveTo>
                <a:lnTo>
                  <a:pt x="7315200" y="0"/>
                </a:lnTo>
                <a:lnTo>
                  <a:pt x="7315200" y="3995203"/>
                </a:lnTo>
                <a:lnTo>
                  <a:pt x="0" y="3995203"/>
                </a:lnTo>
                <a:lnTo>
                  <a:pt x="0" y="0"/>
                </a:lnTo>
                <a:close/>
              </a:path>
            </a:pathLst>
          </a:custGeom>
          <a:blipFill rotWithShape="1">
            <a:blip r:embed="rId4">
              <a:alphaModFix amt="20000"/>
            </a:blip>
            <a:stretch>
              <a:fillRect b="0" l="0" r="0" t="0"/>
            </a:stretch>
          </a:blipFill>
          <a:ln>
            <a:noFill/>
          </a:ln>
        </p:spPr>
      </p:sp>
      <p:sp>
        <p:nvSpPr>
          <p:cNvPr id="651" name="Google Shape;651;g3118c4387cc_0_137"/>
          <p:cNvSpPr/>
          <p:nvPr/>
        </p:nvSpPr>
        <p:spPr>
          <a:xfrm>
            <a:off x="10181050" y="2057200"/>
            <a:ext cx="5494800" cy="54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652" name="Google Shape;652;g3118c4387cc_0_137"/>
          <p:cNvPicPr preferRelativeResize="0"/>
          <p:nvPr/>
        </p:nvPicPr>
        <p:blipFill rotWithShape="1">
          <a:blip r:embed="rId5">
            <a:alphaModFix/>
          </a:blip>
          <a:srcRect b="51088" l="56935" r="15632" t="0"/>
          <a:stretch/>
        </p:blipFill>
        <p:spPr>
          <a:xfrm>
            <a:off x="10274125" y="2128225"/>
            <a:ext cx="5318700" cy="5334300"/>
          </a:xfrm>
          <a:prstGeom prst="ellipse">
            <a:avLst/>
          </a:prstGeom>
          <a:noFill/>
          <a:ln>
            <a:noFill/>
          </a:ln>
        </p:spPr>
      </p:pic>
      <p:sp>
        <p:nvSpPr>
          <p:cNvPr id="653" name="Google Shape;653;g3118c4387cc_0_137"/>
          <p:cNvSpPr/>
          <p:nvPr/>
        </p:nvSpPr>
        <p:spPr>
          <a:xfrm>
            <a:off x="8157025" y="5044600"/>
            <a:ext cx="3822000" cy="393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654" name="Google Shape;654;g3118c4387cc_0_137"/>
          <p:cNvPicPr preferRelativeResize="0"/>
          <p:nvPr/>
        </p:nvPicPr>
        <p:blipFill rotWithShape="1">
          <a:blip r:embed="rId6">
            <a:alphaModFix/>
          </a:blip>
          <a:srcRect b="40306" l="0" r="81412" t="33547"/>
          <a:stretch/>
        </p:blipFill>
        <p:spPr>
          <a:xfrm>
            <a:off x="8226375" y="5097575"/>
            <a:ext cx="3678000" cy="38172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102" name="Shape 102"/>
        <p:cNvGrpSpPr/>
        <p:nvPr/>
      </p:nvGrpSpPr>
      <p:grpSpPr>
        <a:xfrm>
          <a:off x="0" y="0"/>
          <a:ext cx="0" cy="0"/>
          <a:chOff x="0" y="0"/>
          <a:chExt cx="0" cy="0"/>
        </a:xfrm>
      </p:grpSpPr>
      <p:grpSp>
        <p:nvGrpSpPr>
          <p:cNvPr id="103" name="Google Shape;103;g3131d53d186_0_10"/>
          <p:cNvGrpSpPr/>
          <p:nvPr/>
        </p:nvGrpSpPr>
        <p:grpSpPr>
          <a:xfrm>
            <a:off x="-195781" y="694928"/>
            <a:ext cx="18771247" cy="588937"/>
            <a:chOff x="0" y="-38100"/>
            <a:chExt cx="4943835" cy="155110"/>
          </a:xfrm>
        </p:grpSpPr>
        <p:sp>
          <p:nvSpPr>
            <p:cNvPr id="104" name="Google Shape;104;g3131d53d186_0_10"/>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105" name="Google Shape;105;g3131d53d186_0_10"/>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6" name="Google Shape;106;g3131d53d186_0_10"/>
          <p:cNvSpPr/>
          <p:nvPr/>
        </p:nvSpPr>
        <p:spPr>
          <a:xfrm>
            <a:off x="-705322" y="8003750"/>
            <a:ext cx="7315200" cy="1064029"/>
          </a:xfrm>
          <a:custGeom>
            <a:rect b="b" l="l" r="r" t="t"/>
            <a:pathLst>
              <a:path extrusionOk="0" h="1064029" w="7315200">
                <a:moveTo>
                  <a:pt x="0" y="0"/>
                </a:moveTo>
                <a:lnTo>
                  <a:pt x="7315200" y="0"/>
                </a:lnTo>
                <a:lnTo>
                  <a:pt x="7315200" y="1064029"/>
                </a:lnTo>
                <a:lnTo>
                  <a:pt x="0" y="1064029"/>
                </a:lnTo>
                <a:lnTo>
                  <a:pt x="0" y="0"/>
                </a:lnTo>
                <a:close/>
              </a:path>
            </a:pathLst>
          </a:custGeom>
          <a:blipFill rotWithShape="1">
            <a:blip r:embed="rId3">
              <a:alphaModFix/>
            </a:blip>
            <a:stretch>
              <a:fillRect b="0" l="0" r="0" t="0"/>
            </a:stretch>
          </a:blipFill>
          <a:ln>
            <a:noFill/>
          </a:ln>
        </p:spPr>
      </p:sp>
      <p:sp>
        <p:nvSpPr>
          <p:cNvPr id="107" name="Google Shape;107;g3131d53d186_0_10"/>
          <p:cNvSpPr/>
          <p:nvPr/>
        </p:nvSpPr>
        <p:spPr>
          <a:xfrm>
            <a:off x="15064929" y="409821"/>
            <a:ext cx="7315200" cy="1064029"/>
          </a:xfrm>
          <a:custGeom>
            <a:rect b="b" l="l" r="r" t="t"/>
            <a:pathLst>
              <a:path extrusionOk="0" h="1064029" w="7315200">
                <a:moveTo>
                  <a:pt x="0" y="0"/>
                </a:moveTo>
                <a:lnTo>
                  <a:pt x="7315200" y="0"/>
                </a:lnTo>
                <a:lnTo>
                  <a:pt x="7315200" y="1064029"/>
                </a:lnTo>
                <a:lnTo>
                  <a:pt x="0" y="1064029"/>
                </a:lnTo>
                <a:lnTo>
                  <a:pt x="0" y="0"/>
                </a:lnTo>
                <a:close/>
              </a:path>
            </a:pathLst>
          </a:custGeom>
          <a:blipFill rotWithShape="1">
            <a:blip r:embed="rId3">
              <a:alphaModFix/>
            </a:blip>
            <a:stretch>
              <a:fillRect b="0" l="0" r="0" t="0"/>
            </a:stretch>
          </a:blipFill>
          <a:ln>
            <a:noFill/>
          </a:ln>
        </p:spPr>
      </p:sp>
      <p:sp>
        <p:nvSpPr>
          <p:cNvPr id="108" name="Google Shape;108;g3131d53d186_0_10"/>
          <p:cNvSpPr/>
          <p:nvPr/>
        </p:nvSpPr>
        <p:spPr>
          <a:xfrm>
            <a:off x="8653373" y="2251718"/>
            <a:ext cx="981253" cy="888480"/>
          </a:xfrm>
          <a:custGeom>
            <a:rect b="b" l="l" r="r" t="t"/>
            <a:pathLst>
              <a:path extrusionOk="0" h="888480" w="981253">
                <a:moveTo>
                  <a:pt x="0" y="0"/>
                </a:moveTo>
                <a:lnTo>
                  <a:pt x="981254" y="0"/>
                </a:lnTo>
                <a:lnTo>
                  <a:pt x="981254" y="888480"/>
                </a:lnTo>
                <a:lnTo>
                  <a:pt x="0" y="888480"/>
                </a:lnTo>
                <a:lnTo>
                  <a:pt x="0" y="0"/>
                </a:lnTo>
                <a:close/>
              </a:path>
            </a:pathLst>
          </a:custGeom>
          <a:blipFill rotWithShape="1">
            <a:blip r:embed="rId4">
              <a:alphaModFix/>
            </a:blip>
            <a:stretch>
              <a:fillRect b="0" l="0" r="0" t="0"/>
            </a:stretch>
          </a:blipFill>
          <a:ln>
            <a:noFill/>
          </a:ln>
        </p:spPr>
      </p:sp>
      <p:sp>
        <p:nvSpPr>
          <p:cNvPr id="109" name="Google Shape;109;g3131d53d186_0_10"/>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4">
              <a:alphaModFix/>
            </a:blip>
            <a:stretch>
              <a:fillRect b="0" l="0" r="0" t="0"/>
            </a:stretch>
          </a:blipFill>
          <a:ln>
            <a:noFill/>
          </a:ln>
        </p:spPr>
      </p:sp>
      <p:sp>
        <p:nvSpPr>
          <p:cNvPr id="110" name="Google Shape;110;g3131d53d186_0_10"/>
          <p:cNvSpPr txBox="1"/>
          <p:nvPr/>
        </p:nvSpPr>
        <p:spPr>
          <a:xfrm>
            <a:off x="2222643" y="970400"/>
            <a:ext cx="63129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b="1" sz="1582">
              <a:solidFill>
                <a:srgbClr val="FFFFFF"/>
              </a:solidFill>
              <a:latin typeface="Montserrat SemiBold"/>
              <a:ea typeface="Montserrat SemiBold"/>
              <a:cs typeface="Montserrat SemiBold"/>
              <a:sym typeface="Montserrat SemiBold"/>
            </a:endParaRPr>
          </a:p>
        </p:txBody>
      </p:sp>
      <p:grpSp>
        <p:nvGrpSpPr>
          <p:cNvPr id="111" name="Google Shape;111;g3131d53d186_0_10"/>
          <p:cNvGrpSpPr/>
          <p:nvPr/>
        </p:nvGrpSpPr>
        <p:grpSpPr>
          <a:xfrm rot="-5400000">
            <a:off x="16516636" y="8367054"/>
            <a:ext cx="2272445" cy="588937"/>
            <a:chOff x="0" y="-38100"/>
            <a:chExt cx="598500" cy="155110"/>
          </a:xfrm>
        </p:grpSpPr>
        <p:sp>
          <p:nvSpPr>
            <p:cNvPr id="112" name="Google Shape;112;g3131d53d186_0_10"/>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113" name="Google Shape;113;g3131d53d186_0_10"/>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 name="Google Shape;114;g3131d53d186_0_10"/>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0</a:t>
            </a:r>
            <a:r>
              <a:rPr b="1" lang="en-US" sz="1261">
                <a:solidFill>
                  <a:srgbClr val="FFFFFF"/>
                </a:solidFill>
                <a:latin typeface="Montserrat SemiBold"/>
                <a:ea typeface="Montserrat SemiBold"/>
                <a:cs typeface="Montserrat SemiBold"/>
                <a:sym typeface="Montserrat SemiBold"/>
              </a:rPr>
              <a:t>2</a:t>
            </a:r>
            <a:endParaRPr/>
          </a:p>
        </p:txBody>
      </p:sp>
      <p:sp>
        <p:nvSpPr>
          <p:cNvPr id="115" name="Google Shape;115;g3131d53d186_0_10"/>
          <p:cNvSpPr/>
          <p:nvPr/>
        </p:nvSpPr>
        <p:spPr>
          <a:xfrm>
            <a:off x="5060750" y="1473850"/>
            <a:ext cx="8247888" cy="8321971"/>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pic>
        <p:nvPicPr>
          <p:cNvPr id="116" name="Google Shape;116;g3131d53d186_0_10" title="Intro.mp4">
            <a:hlinkClick r:id="rId6"/>
          </p:cNvPr>
          <p:cNvPicPr preferRelativeResize="0"/>
          <p:nvPr/>
        </p:nvPicPr>
        <p:blipFill>
          <a:blip r:embed="rId7">
            <a:alphaModFix/>
          </a:blip>
          <a:stretch>
            <a:fillRect/>
          </a:stretch>
        </p:blipFill>
        <p:spPr>
          <a:xfrm>
            <a:off x="5434514" y="1878038"/>
            <a:ext cx="7418963" cy="74189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658" name="Shape 658"/>
        <p:cNvGrpSpPr/>
        <p:nvPr/>
      </p:nvGrpSpPr>
      <p:grpSpPr>
        <a:xfrm>
          <a:off x="0" y="0"/>
          <a:ext cx="0" cy="0"/>
          <a:chOff x="0" y="0"/>
          <a:chExt cx="0" cy="0"/>
        </a:xfrm>
      </p:grpSpPr>
      <p:sp>
        <p:nvSpPr>
          <p:cNvPr id="659" name="Google Shape;659;g312e038819a_0_45"/>
          <p:cNvSpPr/>
          <p:nvPr/>
        </p:nvSpPr>
        <p:spPr>
          <a:xfrm>
            <a:off x="1062900" y="2905600"/>
            <a:ext cx="7077456" cy="4503536"/>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3">
              <a:alphaModFix/>
            </a:blip>
            <a:stretch>
              <a:fillRect b="0" l="0" r="0" t="0"/>
            </a:stretch>
          </a:blipFill>
          <a:ln>
            <a:noFill/>
          </a:ln>
        </p:spPr>
      </p:sp>
      <p:grpSp>
        <p:nvGrpSpPr>
          <p:cNvPr id="660" name="Google Shape;660;g312e038819a_0_45"/>
          <p:cNvGrpSpPr/>
          <p:nvPr/>
        </p:nvGrpSpPr>
        <p:grpSpPr>
          <a:xfrm>
            <a:off x="-195781" y="694928"/>
            <a:ext cx="18771247" cy="588937"/>
            <a:chOff x="0" y="-38100"/>
            <a:chExt cx="4943835" cy="155110"/>
          </a:xfrm>
        </p:grpSpPr>
        <p:sp>
          <p:nvSpPr>
            <p:cNvPr id="661" name="Google Shape;661;g312e038819a_0_45"/>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662" name="Google Shape;662;g312e038819a_0_45"/>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3" name="Google Shape;663;g312e038819a_0_45"/>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4">
              <a:alphaModFix/>
            </a:blip>
            <a:stretch>
              <a:fillRect b="0" l="0" r="0" t="0"/>
            </a:stretch>
          </a:blipFill>
          <a:ln>
            <a:noFill/>
          </a:ln>
        </p:spPr>
      </p:sp>
      <p:sp>
        <p:nvSpPr>
          <p:cNvPr id="664" name="Google Shape;664;g312e038819a_0_45"/>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665" name="Google Shape;665;g312e038819a_0_45"/>
          <p:cNvGrpSpPr/>
          <p:nvPr/>
        </p:nvGrpSpPr>
        <p:grpSpPr>
          <a:xfrm rot="-5400000">
            <a:off x="16516636" y="8367054"/>
            <a:ext cx="2272445" cy="588937"/>
            <a:chOff x="0" y="-38100"/>
            <a:chExt cx="598500" cy="155110"/>
          </a:xfrm>
        </p:grpSpPr>
        <p:sp>
          <p:nvSpPr>
            <p:cNvPr id="666" name="Google Shape;666;g312e038819a_0_45"/>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667" name="Google Shape;667;g312e038819a_0_45"/>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8" name="Google Shape;668;g312e038819a_0_45"/>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20</a:t>
            </a:r>
            <a:endParaRPr/>
          </a:p>
        </p:txBody>
      </p:sp>
      <p:sp>
        <p:nvSpPr>
          <p:cNvPr id="669" name="Google Shape;669;g312e038819a_0_45"/>
          <p:cNvSpPr txBox="1"/>
          <p:nvPr/>
        </p:nvSpPr>
        <p:spPr>
          <a:xfrm>
            <a:off x="1541450" y="1646775"/>
            <a:ext cx="68676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Ejemplos</a:t>
            </a:r>
            <a:r>
              <a:rPr b="1" lang="en-US" sz="3799">
                <a:solidFill>
                  <a:srgbClr val="80C772"/>
                </a:solidFill>
                <a:latin typeface="Montserrat SemiBold"/>
                <a:ea typeface="Montserrat SemiBold"/>
                <a:cs typeface="Montserrat SemiBold"/>
                <a:sym typeface="Montserrat SemiBold"/>
              </a:rPr>
              <a:t>:</a:t>
            </a:r>
            <a:endParaRPr sz="100"/>
          </a:p>
        </p:txBody>
      </p:sp>
      <p:sp>
        <p:nvSpPr>
          <p:cNvPr id="670" name="Google Shape;670;g312e038819a_0_45"/>
          <p:cNvSpPr/>
          <p:nvPr/>
        </p:nvSpPr>
        <p:spPr>
          <a:xfrm>
            <a:off x="-898784" y="70108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5">
              <a:alphaModFix/>
            </a:blip>
            <a:stretch>
              <a:fillRect b="0" l="0" r="0" t="0"/>
            </a:stretch>
          </a:blipFill>
          <a:ln>
            <a:noFill/>
          </a:ln>
        </p:spPr>
      </p:sp>
      <p:sp>
        <p:nvSpPr>
          <p:cNvPr id="671" name="Google Shape;671;g312e038819a_0_45"/>
          <p:cNvSpPr/>
          <p:nvPr/>
        </p:nvSpPr>
        <p:spPr>
          <a:xfrm>
            <a:off x="16804191" y="20321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5">
              <a:alphaModFix/>
            </a:blip>
            <a:stretch>
              <a:fillRect b="0" l="0" r="0" t="0"/>
            </a:stretch>
          </a:blipFill>
          <a:ln>
            <a:noFill/>
          </a:ln>
        </p:spPr>
      </p:sp>
      <p:sp>
        <p:nvSpPr>
          <p:cNvPr id="672" name="Google Shape;672;g312e038819a_0_45"/>
          <p:cNvSpPr txBox="1"/>
          <p:nvPr/>
        </p:nvSpPr>
        <p:spPr>
          <a:xfrm>
            <a:off x="2562009" y="7525296"/>
            <a:ext cx="4020000" cy="9300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US" sz="2517" u="sng">
                <a:solidFill>
                  <a:schemeClr val="lt1"/>
                </a:solidFill>
                <a:latin typeface="Poppins Medium"/>
                <a:ea typeface="Poppins Medium"/>
                <a:cs typeface="Poppins Medium"/>
                <a:sym typeface="Poppins Medium"/>
                <a:hlinkClick r:id="rId6">
                  <a:extLst>
                    <a:ext uri="{A12FA001-AC4F-418D-AE19-62706E023703}">
                      <ahyp:hlinkClr val="tx"/>
                    </a:ext>
                  </a:extLst>
                </a:hlinkClick>
              </a:rPr>
              <a:t>Touhou Played by a Machine Learning Bot</a:t>
            </a:r>
            <a:endParaRPr sz="1900">
              <a:solidFill>
                <a:schemeClr val="lt1"/>
              </a:solidFill>
            </a:endParaRPr>
          </a:p>
        </p:txBody>
      </p:sp>
      <p:pic>
        <p:nvPicPr>
          <p:cNvPr id="673" name="Google Shape;673;g312e038819a_0_45"/>
          <p:cNvPicPr preferRelativeResize="0"/>
          <p:nvPr/>
        </p:nvPicPr>
        <p:blipFill>
          <a:blip r:embed="rId7">
            <a:alphaModFix/>
          </a:blip>
          <a:stretch>
            <a:fillRect/>
          </a:stretch>
        </p:blipFill>
        <p:spPr>
          <a:xfrm>
            <a:off x="1304925" y="3312800"/>
            <a:ext cx="6534000" cy="3680400"/>
          </a:xfrm>
          <a:prstGeom prst="roundRect">
            <a:avLst>
              <a:gd fmla="val 16667" name="adj"/>
            </a:avLst>
          </a:prstGeom>
          <a:noFill/>
          <a:ln>
            <a:noFill/>
          </a:ln>
        </p:spPr>
      </p:pic>
      <p:cxnSp>
        <p:nvCxnSpPr>
          <p:cNvPr id="674" name="Google Shape;674;g312e038819a_0_45"/>
          <p:cNvCxnSpPr/>
          <p:nvPr/>
        </p:nvCxnSpPr>
        <p:spPr>
          <a:xfrm rot="10800000">
            <a:off x="9159400" y="1837600"/>
            <a:ext cx="0" cy="7187100"/>
          </a:xfrm>
          <a:prstGeom prst="straightConnector1">
            <a:avLst/>
          </a:prstGeom>
          <a:noFill/>
          <a:ln cap="flat" cmpd="sng" w="38100">
            <a:solidFill>
              <a:schemeClr val="lt1"/>
            </a:solidFill>
            <a:prstDash val="solid"/>
            <a:round/>
            <a:headEnd len="med" w="med" type="none"/>
            <a:tailEnd len="med" w="med" type="none"/>
          </a:ln>
        </p:spPr>
      </p:cxnSp>
      <p:pic>
        <p:nvPicPr>
          <p:cNvPr id="675" name="Google Shape;675;g312e038819a_0_45"/>
          <p:cNvPicPr preferRelativeResize="0"/>
          <p:nvPr/>
        </p:nvPicPr>
        <p:blipFill rotWithShape="1">
          <a:blip r:embed="rId8">
            <a:alphaModFix/>
          </a:blip>
          <a:srcRect b="4910" l="0" r="0" t="14587"/>
          <a:stretch/>
        </p:blipFill>
        <p:spPr>
          <a:xfrm>
            <a:off x="10479725" y="3312800"/>
            <a:ext cx="6096000" cy="3680700"/>
          </a:xfrm>
          <a:prstGeom prst="roundRect">
            <a:avLst>
              <a:gd fmla="val 16667" name="adj"/>
            </a:avLst>
          </a:prstGeom>
          <a:noFill/>
          <a:ln>
            <a:noFill/>
          </a:ln>
        </p:spPr>
      </p:pic>
      <p:sp>
        <p:nvSpPr>
          <p:cNvPr id="676" name="Google Shape;676;g312e038819a_0_45"/>
          <p:cNvSpPr txBox="1"/>
          <p:nvPr/>
        </p:nvSpPr>
        <p:spPr>
          <a:xfrm>
            <a:off x="11517721" y="7525296"/>
            <a:ext cx="4020000" cy="9300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US" sz="2517">
                <a:solidFill>
                  <a:srgbClr val="FFFFFF"/>
                </a:solidFill>
                <a:latin typeface="Poppins Medium"/>
                <a:ea typeface="Poppins Medium"/>
                <a:cs typeface="Poppins Medium"/>
                <a:sym typeface="Poppins Medium"/>
              </a:rPr>
              <a:t>Resultado Final del Entrenamiento</a:t>
            </a:r>
            <a:endParaRPr sz="1900"/>
          </a:p>
        </p:txBody>
      </p:sp>
      <p:sp>
        <p:nvSpPr>
          <p:cNvPr id="677" name="Google Shape;677;g312e038819a_0_45"/>
          <p:cNvSpPr/>
          <p:nvPr/>
        </p:nvSpPr>
        <p:spPr>
          <a:xfrm>
            <a:off x="10226738" y="2891738"/>
            <a:ext cx="6601968" cy="4503536"/>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3">
              <a:alphaModFix/>
            </a:blip>
            <a:stretch>
              <a:fillRect b="0" l="0" r="0" t="0"/>
            </a:stretch>
          </a:blipFill>
          <a:ln>
            <a:noFill/>
          </a:ln>
        </p:spPr>
      </p:sp>
      <p:sp>
        <p:nvSpPr>
          <p:cNvPr id="678" name="Google Shape;678;g312e038819a_0_45">
            <a:hlinkClick r:id="rId9"/>
          </p:cNvPr>
          <p:cNvSpPr/>
          <p:nvPr/>
        </p:nvSpPr>
        <p:spPr>
          <a:xfrm>
            <a:off x="636997" y="8750271"/>
            <a:ext cx="746859" cy="764067"/>
          </a:xfrm>
          <a:custGeom>
            <a:rect b="b" l="l" r="r" t="t"/>
            <a:pathLst>
              <a:path extrusionOk="0" h="1376698" w="1376698">
                <a:moveTo>
                  <a:pt x="0" y="0"/>
                </a:moveTo>
                <a:lnTo>
                  <a:pt x="1376698" y="0"/>
                </a:lnTo>
                <a:lnTo>
                  <a:pt x="1376698" y="1376698"/>
                </a:lnTo>
                <a:lnTo>
                  <a:pt x="0" y="1376698"/>
                </a:lnTo>
                <a:lnTo>
                  <a:pt x="0" y="0"/>
                </a:lnTo>
                <a:close/>
              </a:path>
            </a:pathLst>
          </a:custGeom>
          <a:blipFill rotWithShape="1">
            <a:blip r:embed="rId10">
              <a:alphaModFix/>
            </a:blip>
            <a:stretch>
              <a:fillRect b="0" l="0" r="0" t="0"/>
            </a:stretch>
          </a:blipFill>
          <a:ln>
            <a:noFill/>
          </a:ln>
        </p:spPr>
      </p:sp>
      <p:sp>
        <p:nvSpPr>
          <p:cNvPr id="679" name="Google Shape;679;g312e038819a_0_45"/>
          <p:cNvSpPr txBox="1"/>
          <p:nvPr/>
        </p:nvSpPr>
        <p:spPr>
          <a:xfrm>
            <a:off x="1700307" y="8987400"/>
            <a:ext cx="4722300" cy="354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US" sz="2300">
                <a:solidFill>
                  <a:srgbClr val="F1F1F1"/>
                </a:solidFill>
                <a:highlight>
                  <a:srgbClr val="0F0F0F"/>
                </a:highlight>
                <a:latin typeface="Roboto"/>
                <a:ea typeface="Roboto"/>
                <a:cs typeface="Roboto"/>
                <a:sym typeface="Roboto"/>
              </a:rPr>
              <a:t>Twinject jugando Touhou</a:t>
            </a:r>
            <a:endParaRPr b="1" sz="2017">
              <a:solidFill>
                <a:schemeClr val="lt1"/>
              </a:solidFill>
              <a:latin typeface="Poppins Medium"/>
              <a:ea typeface="Poppins Medium"/>
              <a:cs typeface="Poppins Medium"/>
              <a:sym typeface="Poppi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683" name="Shape 683"/>
        <p:cNvGrpSpPr/>
        <p:nvPr/>
      </p:nvGrpSpPr>
      <p:grpSpPr>
        <a:xfrm>
          <a:off x="0" y="0"/>
          <a:ext cx="0" cy="0"/>
          <a:chOff x="0" y="0"/>
          <a:chExt cx="0" cy="0"/>
        </a:xfrm>
      </p:grpSpPr>
      <p:grpSp>
        <p:nvGrpSpPr>
          <p:cNvPr id="684" name="Google Shape;684;p6"/>
          <p:cNvGrpSpPr/>
          <p:nvPr/>
        </p:nvGrpSpPr>
        <p:grpSpPr>
          <a:xfrm>
            <a:off x="-195781" y="694929"/>
            <a:ext cx="18771125" cy="588935"/>
            <a:chOff x="0" y="-38100"/>
            <a:chExt cx="4943835" cy="155110"/>
          </a:xfrm>
        </p:grpSpPr>
        <p:sp>
          <p:nvSpPr>
            <p:cNvPr id="685" name="Google Shape;685;p6"/>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686" name="Google Shape;686;p6"/>
            <p:cNvSpPr txBox="1"/>
            <p:nvPr/>
          </p:nvSpPr>
          <p:spPr>
            <a:xfrm>
              <a:off x="0" y="-38100"/>
              <a:ext cx="4943835"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7" name="Google Shape;687;p6"/>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688" name="Google Shape;688;p6"/>
          <p:cNvSpPr txBox="1"/>
          <p:nvPr/>
        </p:nvSpPr>
        <p:spPr>
          <a:xfrm>
            <a:off x="2222647" y="970400"/>
            <a:ext cx="72348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b="1" sz="1582">
              <a:solidFill>
                <a:srgbClr val="FFFFFF"/>
              </a:solidFill>
              <a:latin typeface="Montserrat SemiBold"/>
              <a:ea typeface="Montserrat SemiBold"/>
              <a:cs typeface="Montserrat SemiBold"/>
              <a:sym typeface="Montserrat SemiBold"/>
            </a:endParaRPr>
          </a:p>
        </p:txBody>
      </p:sp>
      <p:grpSp>
        <p:nvGrpSpPr>
          <p:cNvPr id="689" name="Google Shape;689;p6"/>
          <p:cNvGrpSpPr/>
          <p:nvPr/>
        </p:nvGrpSpPr>
        <p:grpSpPr>
          <a:xfrm rot="-5400000">
            <a:off x="16516828" y="8367247"/>
            <a:ext cx="2272060" cy="588935"/>
            <a:chOff x="0" y="-38100"/>
            <a:chExt cx="598403" cy="155110"/>
          </a:xfrm>
        </p:grpSpPr>
        <p:sp>
          <p:nvSpPr>
            <p:cNvPr id="690" name="Google Shape;690;p6"/>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691" name="Google Shape;691;p6"/>
            <p:cNvSpPr txBox="1"/>
            <p:nvPr/>
          </p:nvSpPr>
          <p:spPr>
            <a:xfrm>
              <a:off x="0" y="-38100"/>
              <a:ext cx="598403"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92" name="Google Shape;692;p6"/>
          <p:cNvSpPr txBox="1"/>
          <p:nvPr/>
        </p:nvSpPr>
        <p:spPr>
          <a:xfrm rot="5282139">
            <a:off x="16773262" y="8568663"/>
            <a:ext cx="1846685" cy="188216"/>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21</a:t>
            </a:r>
            <a:endParaRPr/>
          </a:p>
        </p:txBody>
      </p:sp>
      <p:sp>
        <p:nvSpPr>
          <p:cNvPr id="693" name="Google Shape;693;p6"/>
          <p:cNvSpPr txBox="1"/>
          <p:nvPr/>
        </p:nvSpPr>
        <p:spPr>
          <a:xfrm>
            <a:off x="1572447" y="2086514"/>
            <a:ext cx="4219200" cy="14034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9399">
                <a:solidFill>
                  <a:srgbClr val="80C772"/>
                </a:solidFill>
                <a:latin typeface="Montserrat SemiBold"/>
                <a:ea typeface="Montserrat SemiBold"/>
                <a:cs typeface="Montserrat SemiBold"/>
                <a:sym typeface="Montserrat SemiBold"/>
              </a:rPr>
              <a:t>Arte</a:t>
            </a:r>
            <a:endParaRPr/>
          </a:p>
        </p:txBody>
      </p:sp>
      <p:sp>
        <p:nvSpPr>
          <p:cNvPr id="694" name="Google Shape;694;p6"/>
          <p:cNvSpPr txBox="1"/>
          <p:nvPr/>
        </p:nvSpPr>
        <p:spPr>
          <a:xfrm>
            <a:off x="1541429" y="3233688"/>
            <a:ext cx="8018100" cy="15378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10299">
                <a:solidFill>
                  <a:srgbClr val="FFFFFF"/>
                </a:solidFill>
                <a:latin typeface="Montserrat"/>
                <a:ea typeface="Montserrat"/>
                <a:cs typeface="Montserrat"/>
                <a:sym typeface="Montserrat"/>
              </a:rPr>
              <a:t>Creatividad</a:t>
            </a:r>
            <a:endParaRPr sz="9699"/>
          </a:p>
        </p:txBody>
      </p:sp>
      <p:sp>
        <p:nvSpPr>
          <p:cNvPr id="695" name="Google Shape;695;p6"/>
          <p:cNvSpPr/>
          <p:nvPr/>
        </p:nvSpPr>
        <p:spPr>
          <a:xfrm>
            <a:off x="-2628900" y="8661715"/>
            <a:ext cx="7315200" cy="1064029"/>
          </a:xfrm>
          <a:custGeom>
            <a:rect b="b" l="l" r="r" t="t"/>
            <a:pathLst>
              <a:path extrusionOk="0" h="1064029" w="7315200">
                <a:moveTo>
                  <a:pt x="0" y="0"/>
                </a:moveTo>
                <a:lnTo>
                  <a:pt x="7315200" y="0"/>
                </a:lnTo>
                <a:lnTo>
                  <a:pt x="7315200" y="1064029"/>
                </a:lnTo>
                <a:lnTo>
                  <a:pt x="0" y="1064029"/>
                </a:lnTo>
                <a:lnTo>
                  <a:pt x="0" y="0"/>
                </a:lnTo>
                <a:close/>
              </a:path>
            </a:pathLst>
          </a:custGeom>
          <a:blipFill rotWithShape="1">
            <a:blip r:embed="rId4">
              <a:alphaModFix amt="30000"/>
            </a:blip>
            <a:stretch>
              <a:fillRect b="0" l="0" r="0" t="0"/>
            </a:stretch>
          </a:blipFill>
          <a:ln>
            <a:noFill/>
          </a:ln>
        </p:spPr>
      </p:sp>
      <p:pic>
        <p:nvPicPr>
          <p:cNvPr id="696" name="Google Shape;696;p6"/>
          <p:cNvPicPr preferRelativeResize="0"/>
          <p:nvPr/>
        </p:nvPicPr>
        <p:blipFill>
          <a:blip r:embed="rId5">
            <a:alphaModFix/>
          </a:blip>
          <a:stretch>
            <a:fillRect/>
          </a:stretch>
        </p:blipFill>
        <p:spPr>
          <a:xfrm>
            <a:off x="12009200" y="4176925"/>
            <a:ext cx="4914575" cy="4914600"/>
          </a:xfrm>
          <a:prstGeom prst="rect">
            <a:avLst/>
          </a:prstGeom>
          <a:noFill/>
          <a:ln>
            <a:noFill/>
          </a:ln>
        </p:spPr>
      </p:pic>
      <p:pic>
        <p:nvPicPr>
          <p:cNvPr id="697" name="Google Shape;697;p6"/>
          <p:cNvPicPr preferRelativeResize="0"/>
          <p:nvPr/>
        </p:nvPicPr>
        <p:blipFill>
          <a:blip r:embed="rId6">
            <a:alphaModFix/>
          </a:blip>
          <a:stretch>
            <a:fillRect/>
          </a:stretch>
        </p:blipFill>
        <p:spPr>
          <a:xfrm>
            <a:off x="9944424" y="1967100"/>
            <a:ext cx="4914575" cy="4914600"/>
          </a:xfrm>
          <a:prstGeom prst="rect">
            <a:avLst/>
          </a:prstGeom>
          <a:noFill/>
          <a:ln>
            <a:noFill/>
          </a:ln>
        </p:spPr>
      </p:pic>
      <p:sp>
        <p:nvSpPr>
          <p:cNvPr id="698" name="Google Shape;698;p6"/>
          <p:cNvSpPr/>
          <p:nvPr/>
        </p:nvSpPr>
        <p:spPr>
          <a:xfrm>
            <a:off x="1184400" y="4995450"/>
            <a:ext cx="8759952" cy="5077813"/>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7">
              <a:alphaModFix/>
            </a:blip>
            <a:stretch>
              <a:fillRect b="0" l="0" r="0" t="0"/>
            </a:stretch>
          </a:blipFill>
          <a:ln>
            <a:noFill/>
          </a:ln>
        </p:spPr>
      </p:sp>
      <p:pic>
        <p:nvPicPr>
          <p:cNvPr id="699" name="Google Shape;699;p6"/>
          <p:cNvPicPr preferRelativeResize="0"/>
          <p:nvPr/>
        </p:nvPicPr>
        <p:blipFill>
          <a:blip r:embed="rId8">
            <a:alphaModFix/>
          </a:blip>
          <a:stretch>
            <a:fillRect/>
          </a:stretch>
        </p:blipFill>
        <p:spPr>
          <a:xfrm>
            <a:off x="1541875" y="5300250"/>
            <a:ext cx="8017200" cy="4497600"/>
          </a:xfrm>
          <a:prstGeom prst="roundRect">
            <a:avLst>
              <a:gd fmla="val 16667" name="adj"/>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703" name="Shape 703"/>
        <p:cNvGrpSpPr/>
        <p:nvPr/>
      </p:nvGrpSpPr>
      <p:grpSpPr>
        <a:xfrm>
          <a:off x="0" y="0"/>
          <a:ext cx="0" cy="0"/>
          <a:chOff x="0" y="0"/>
          <a:chExt cx="0" cy="0"/>
        </a:xfrm>
      </p:grpSpPr>
      <p:sp>
        <p:nvSpPr>
          <p:cNvPr id="704" name="Google Shape;704;g3119cee9c79_0_0"/>
          <p:cNvSpPr/>
          <p:nvPr/>
        </p:nvSpPr>
        <p:spPr>
          <a:xfrm>
            <a:off x="11061292" y="2351741"/>
            <a:ext cx="5935599" cy="8229600"/>
          </a:xfrm>
          <a:custGeom>
            <a:rect b="b" l="l" r="r" t="t"/>
            <a:pathLst>
              <a:path extrusionOk="0" h="8229600" w="5935599">
                <a:moveTo>
                  <a:pt x="0" y="0"/>
                </a:moveTo>
                <a:lnTo>
                  <a:pt x="5935599" y="0"/>
                </a:lnTo>
                <a:lnTo>
                  <a:pt x="5935599" y="8229600"/>
                </a:lnTo>
                <a:lnTo>
                  <a:pt x="0" y="8229600"/>
                </a:lnTo>
                <a:lnTo>
                  <a:pt x="0" y="0"/>
                </a:lnTo>
                <a:close/>
              </a:path>
            </a:pathLst>
          </a:custGeom>
          <a:blipFill rotWithShape="1">
            <a:blip r:embed="rId3">
              <a:alphaModFix/>
            </a:blip>
            <a:stretch>
              <a:fillRect b="0" l="0" r="0" t="0"/>
            </a:stretch>
          </a:blipFill>
          <a:ln>
            <a:noFill/>
          </a:ln>
        </p:spPr>
      </p:sp>
      <p:grpSp>
        <p:nvGrpSpPr>
          <p:cNvPr id="705" name="Google Shape;705;g3119cee9c79_0_0"/>
          <p:cNvGrpSpPr/>
          <p:nvPr/>
        </p:nvGrpSpPr>
        <p:grpSpPr>
          <a:xfrm>
            <a:off x="9910724" y="1867990"/>
            <a:ext cx="2301118" cy="2301118"/>
            <a:chOff x="0" y="0"/>
            <a:chExt cx="812800" cy="812800"/>
          </a:xfrm>
        </p:grpSpPr>
        <p:sp>
          <p:nvSpPr>
            <p:cNvPr id="706" name="Google Shape;706;g3119cee9c79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3119cee9c79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8" name="Google Shape;708;g3119cee9c79_0_0"/>
          <p:cNvSpPr/>
          <p:nvPr/>
        </p:nvSpPr>
        <p:spPr>
          <a:xfrm>
            <a:off x="15407984" y="7335725"/>
            <a:ext cx="1950412" cy="1914950"/>
          </a:xfrm>
          <a:custGeom>
            <a:rect b="b" l="l" r="r" t="t"/>
            <a:pathLst>
              <a:path extrusionOk="0" h="1914950" w="1950412">
                <a:moveTo>
                  <a:pt x="0" y="0"/>
                </a:moveTo>
                <a:lnTo>
                  <a:pt x="1950412" y="0"/>
                </a:lnTo>
                <a:lnTo>
                  <a:pt x="1950412" y="1914950"/>
                </a:lnTo>
                <a:lnTo>
                  <a:pt x="0" y="1914950"/>
                </a:lnTo>
                <a:lnTo>
                  <a:pt x="0" y="0"/>
                </a:lnTo>
                <a:close/>
              </a:path>
            </a:pathLst>
          </a:custGeom>
          <a:blipFill rotWithShape="1">
            <a:blip r:embed="rId4">
              <a:alphaModFix amt="31000"/>
            </a:blip>
            <a:stretch>
              <a:fillRect b="0" l="0" r="0" t="0"/>
            </a:stretch>
          </a:blipFill>
          <a:ln>
            <a:noFill/>
          </a:ln>
        </p:spPr>
      </p:sp>
      <p:grpSp>
        <p:nvGrpSpPr>
          <p:cNvPr id="709" name="Google Shape;709;g3119cee9c79_0_0"/>
          <p:cNvGrpSpPr/>
          <p:nvPr/>
        </p:nvGrpSpPr>
        <p:grpSpPr>
          <a:xfrm>
            <a:off x="-195781" y="694928"/>
            <a:ext cx="18771247" cy="588937"/>
            <a:chOff x="0" y="-38100"/>
            <a:chExt cx="4943835" cy="155110"/>
          </a:xfrm>
        </p:grpSpPr>
        <p:sp>
          <p:nvSpPr>
            <p:cNvPr id="710" name="Google Shape;710;g3119cee9c79_0_0"/>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711" name="Google Shape;711;g3119cee9c79_0_0"/>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2" name="Google Shape;712;g3119cee9c79_0_0"/>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5">
              <a:alphaModFix/>
            </a:blip>
            <a:stretch>
              <a:fillRect b="0" l="0" r="0" t="0"/>
            </a:stretch>
          </a:blipFill>
          <a:ln>
            <a:noFill/>
          </a:ln>
        </p:spPr>
      </p:sp>
      <p:sp>
        <p:nvSpPr>
          <p:cNvPr id="713" name="Google Shape;713;g3119cee9c79_0_0"/>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714" name="Google Shape;714;g3119cee9c79_0_0"/>
          <p:cNvGrpSpPr/>
          <p:nvPr/>
        </p:nvGrpSpPr>
        <p:grpSpPr>
          <a:xfrm rot="-5400000">
            <a:off x="16516636" y="8367054"/>
            <a:ext cx="2272445" cy="588937"/>
            <a:chOff x="0" y="-38100"/>
            <a:chExt cx="598500" cy="155110"/>
          </a:xfrm>
        </p:grpSpPr>
        <p:sp>
          <p:nvSpPr>
            <p:cNvPr id="715" name="Google Shape;715;g3119cee9c79_0_0"/>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716" name="Google Shape;716;g3119cee9c79_0_0"/>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7" name="Google Shape;717;g3119cee9c79_0_0"/>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22</a:t>
            </a:r>
            <a:endParaRPr/>
          </a:p>
        </p:txBody>
      </p:sp>
      <p:sp>
        <p:nvSpPr>
          <p:cNvPr id="718" name="Google Shape;718;g3119cee9c79_0_0"/>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Aplicaciones:</a:t>
            </a:r>
            <a:endParaRPr sz="100"/>
          </a:p>
        </p:txBody>
      </p:sp>
      <p:grpSp>
        <p:nvGrpSpPr>
          <p:cNvPr id="719" name="Google Shape;719;g3119cee9c79_0_0"/>
          <p:cNvGrpSpPr/>
          <p:nvPr/>
        </p:nvGrpSpPr>
        <p:grpSpPr>
          <a:xfrm rot="3103869">
            <a:off x="2107000" y="3000736"/>
            <a:ext cx="370211" cy="370211"/>
            <a:chOff x="0" y="0"/>
            <a:chExt cx="812800" cy="812800"/>
          </a:xfrm>
        </p:grpSpPr>
        <p:sp>
          <p:nvSpPr>
            <p:cNvPr id="720" name="Google Shape;720;g3119cee9c79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3119cee9c79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2" name="Google Shape;722;g3119cee9c79_0_0"/>
          <p:cNvSpPr txBox="1"/>
          <p:nvPr/>
        </p:nvSpPr>
        <p:spPr>
          <a:xfrm>
            <a:off x="2812599" y="2978125"/>
            <a:ext cx="4299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Generación de arte</a:t>
            </a:r>
            <a:endParaRPr sz="2500">
              <a:solidFill>
                <a:schemeClr val="lt1"/>
              </a:solidFill>
            </a:endParaRPr>
          </a:p>
        </p:txBody>
      </p:sp>
      <p:grpSp>
        <p:nvGrpSpPr>
          <p:cNvPr id="723" name="Google Shape;723;g3119cee9c79_0_0"/>
          <p:cNvGrpSpPr/>
          <p:nvPr/>
        </p:nvGrpSpPr>
        <p:grpSpPr>
          <a:xfrm rot="3103869">
            <a:off x="2106993" y="4770836"/>
            <a:ext cx="370211" cy="370211"/>
            <a:chOff x="0" y="0"/>
            <a:chExt cx="812800" cy="812800"/>
          </a:xfrm>
        </p:grpSpPr>
        <p:sp>
          <p:nvSpPr>
            <p:cNvPr id="724" name="Google Shape;724;g3119cee9c79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3119cee9c79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6" name="Google Shape;726;g3119cee9c79_0_0"/>
          <p:cNvSpPr txBox="1"/>
          <p:nvPr/>
        </p:nvSpPr>
        <p:spPr>
          <a:xfrm>
            <a:off x="2812600" y="4748225"/>
            <a:ext cx="4900200" cy="923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Reconocimiento y clasificación</a:t>
            </a:r>
            <a:endParaRPr sz="2500">
              <a:solidFill>
                <a:schemeClr val="lt1"/>
              </a:solidFill>
            </a:endParaRPr>
          </a:p>
        </p:txBody>
      </p:sp>
      <p:grpSp>
        <p:nvGrpSpPr>
          <p:cNvPr id="727" name="Google Shape;727;g3119cee9c79_0_0"/>
          <p:cNvGrpSpPr/>
          <p:nvPr/>
        </p:nvGrpSpPr>
        <p:grpSpPr>
          <a:xfrm rot="3103869">
            <a:off x="2106985" y="8625436"/>
            <a:ext cx="370211" cy="370211"/>
            <a:chOff x="0" y="0"/>
            <a:chExt cx="812800" cy="812800"/>
          </a:xfrm>
        </p:grpSpPr>
        <p:sp>
          <p:nvSpPr>
            <p:cNvPr id="728" name="Google Shape;728;g3119cee9c79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3119cee9c79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0" name="Google Shape;730;g3119cee9c79_0_0"/>
          <p:cNvSpPr txBox="1"/>
          <p:nvPr/>
        </p:nvSpPr>
        <p:spPr>
          <a:xfrm>
            <a:off x="2812573" y="8602825"/>
            <a:ext cx="3552300" cy="923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Interacción con el público</a:t>
            </a:r>
            <a:endParaRPr sz="2500">
              <a:solidFill>
                <a:schemeClr val="lt1"/>
              </a:solidFill>
            </a:endParaRPr>
          </a:p>
        </p:txBody>
      </p:sp>
      <p:grpSp>
        <p:nvGrpSpPr>
          <p:cNvPr id="731" name="Google Shape;731;g3119cee9c79_0_0"/>
          <p:cNvGrpSpPr/>
          <p:nvPr/>
        </p:nvGrpSpPr>
        <p:grpSpPr>
          <a:xfrm rot="3103869">
            <a:off x="2107000" y="6698136"/>
            <a:ext cx="370211" cy="370211"/>
            <a:chOff x="0" y="0"/>
            <a:chExt cx="812800" cy="812800"/>
          </a:xfrm>
        </p:grpSpPr>
        <p:sp>
          <p:nvSpPr>
            <p:cNvPr id="732" name="Google Shape;732;g3119cee9c79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3119cee9c79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4" name="Google Shape;734;g3119cee9c79_0_0"/>
          <p:cNvSpPr txBox="1"/>
          <p:nvPr/>
        </p:nvSpPr>
        <p:spPr>
          <a:xfrm>
            <a:off x="2812607" y="6675525"/>
            <a:ext cx="4722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Restauración de arte</a:t>
            </a:r>
            <a:endParaRPr sz="25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738" name="Shape 738"/>
        <p:cNvGrpSpPr/>
        <p:nvPr/>
      </p:nvGrpSpPr>
      <p:grpSpPr>
        <a:xfrm>
          <a:off x="0" y="0"/>
          <a:ext cx="0" cy="0"/>
          <a:chOff x="0" y="0"/>
          <a:chExt cx="0" cy="0"/>
        </a:xfrm>
      </p:grpSpPr>
      <p:grpSp>
        <p:nvGrpSpPr>
          <p:cNvPr id="739" name="Google Shape;739;g3119cee9c79_0_46"/>
          <p:cNvGrpSpPr/>
          <p:nvPr/>
        </p:nvGrpSpPr>
        <p:grpSpPr>
          <a:xfrm>
            <a:off x="-195781" y="694928"/>
            <a:ext cx="18771247" cy="588937"/>
            <a:chOff x="0" y="-38100"/>
            <a:chExt cx="4943835" cy="155110"/>
          </a:xfrm>
        </p:grpSpPr>
        <p:sp>
          <p:nvSpPr>
            <p:cNvPr id="740" name="Google Shape;740;g3119cee9c79_0_46"/>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741" name="Google Shape;741;g3119cee9c79_0_46"/>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42" name="Google Shape;742;g3119cee9c79_0_46"/>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743" name="Google Shape;743;g3119cee9c79_0_46"/>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744" name="Google Shape;744;g3119cee9c79_0_46"/>
          <p:cNvGrpSpPr/>
          <p:nvPr/>
        </p:nvGrpSpPr>
        <p:grpSpPr>
          <a:xfrm rot="-5400000">
            <a:off x="16516636" y="8367054"/>
            <a:ext cx="2272445" cy="588937"/>
            <a:chOff x="0" y="-38100"/>
            <a:chExt cx="598500" cy="155110"/>
          </a:xfrm>
        </p:grpSpPr>
        <p:sp>
          <p:nvSpPr>
            <p:cNvPr id="745" name="Google Shape;745;g3119cee9c79_0_46"/>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746" name="Google Shape;746;g3119cee9c79_0_46"/>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47" name="Google Shape;747;g3119cee9c79_0_46"/>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23</a:t>
            </a:r>
            <a:endParaRPr/>
          </a:p>
        </p:txBody>
      </p:sp>
      <p:sp>
        <p:nvSpPr>
          <p:cNvPr id="748" name="Google Shape;748;g3119cee9c79_0_46"/>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Beneficios</a:t>
            </a:r>
            <a:r>
              <a:rPr b="1" lang="en-US" sz="3799">
                <a:solidFill>
                  <a:srgbClr val="80C772"/>
                </a:solidFill>
                <a:latin typeface="Montserrat SemiBold"/>
                <a:ea typeface="Montserrat SemiBold"/>
                <a:cs typeface="Montserrat SemiBold"/>
                <a:sym typeface="Montserrat SemiBold"/>
              </a:rPr>
              <a:t>:</a:t>
            </a:r>
            <a:endParaRPr sz="100"/>
          </a:p>
        </p:txBody>
      </p:sp>
      <p:grpSp>
        <p:nvGrpSpPr>
          <p:cNvPr id="749" name="Google Shape;749;g3119cee9c79_0_46"/>
          <p:cNvGrpSpPr/>
          <p:nvPr/>
        </p:nvGrpSpPr>
        <p:grpSpPr>
          <a:xfrm rot="3103869">
            <a:off x="12394400" y="3076536"/>
            <a:ext cx="370211" cy="370211"/>
            <a:chOff x="0" y="0"/>
            <a:chExt cx="812800" cy="812800"/>
          </a:xfrm>
        </p:grpSpPr>
        <p:sp>
          <p:nvSpPr>
            <p:cNvPr id="750" name="Google Shape;750;g3119cee9c79_0_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3119cee9c79_0_4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2" name="Google Shape;752;g3119cee9c79_0_46"/>
          <p:cNvSpPr txBox="1"/>
          <p:nvPr/>
        </p:nvSpPr>
        <p:spPr>
          <a:xfrm>
            <a:off x="13099999" y="3053925"/>
            <a:ext cx="4299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Eficiencia</a:t>
            </a:r>
            <a:endParaRPr sz="2500">
              <a:solidFill>
                <a:schemeClr val="lt1"/>
              </a:solidFill>
            </a:endParaRPr>
          </a:p>
        </p:txBody>
      </p:sp>
      <p:grpSp>
        <p:nvGrpSpPr>
          <p:cNvPr id="753" name="Google Shape;753;g3119cee9c79_0_46"/>
          <p:cNvGrpSpPr/>
          <p:nvPr/>
        </p:nvGrpSpPr>
        <p:grpSpPr>
          <a:xfrm rot="3103869">
            <a:off x="12394393" y="4683911"/>
            <a:ext cx="370211" cy="370211"/>
            <a:chOff x="0" y="0"/>
            <a:chExt cx="812800" cy="812800"/>
          </a:xfrm>
        </p:grpSpPr>
        <p:sp>
          <p:nvSpPr>
            <p:cNvPr id="754" name="Google Shape;754;g3119cee9c79_0_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3119cee9c79_0_4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6" name="Google Shape;756;g3119cee9c79_0_46"/>
          <p:cNvSpPr txBox="1"/>
          <p:nvPr/>
        </p:nvSpPr>
        <p:spPr>
          <a:xfrm>
            <a:off x="13099999" y="4661300"/>
            <a:ext cx="42279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Accesibilidad</a:t>
            </a:r>
            <a:endParaRPr sz="2500">
              <a:solidFill>
                <a:schemeClr val="lt1"/>
              </a:solidFill>
            </a:endParaRPr>
          </a:p>
        </p:txBody>
      </p:sp>
      <p:grpSp>
        <p:nvGrpSpPr>
          <p:cNvPr id="757" name="Google Shape;757;g3119cee9c79_0_46"/>
          <p:cNvGrpSpPr/>
          <p:nvPr/>
        </p:nvGrpSpPr>
        <p:grpSpPr>
          <a:xfrm rot="3103869">
            <a:off x="12394385" y="6291286"/>
            <a:ext cx="370211" cy="370211"/>
            <a:chOff x="0" y="0"/>
            <a:chExt cx="812800" cy="812800"/>
          </a:xfrm>
        </p:grpSpPr>
        <p:sp>
          <p:nvSpPr>
            <p:cNvPr id="758" name="Google Shape;758;g3119cee9c79_0_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3119cee9c79_0_4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60" name="Google Shape;760;g3119cee9c79_0_46"/>
          <p:cNvSpPr txBox="1"/>
          <p:nvPr/>
        </p:nvSpPr>
        <p:spPr>
          <a:xfrm>
            <a:off x="13099973" y="6268675"/>
            <a:ext cx="3552300" cy="923700"/>
          </a:xfrm>
          <a:prstGeom prst="rect">
            <a:avLst/>
          </a:prstGeom>
          <a:noFill/>
          <a:ln>
            <a:noFill/>
          </a:ln>
        </p:spPr>
        <p:txBody>
          <a:bodyPr anchorCtr="0" anchor="t" bIns="0" lIns="0" spcFirstLastPara="1" rIns="0" wrap="square" tIns="0">
            <a:spAutoFit/>
          </a:bodyPr>
          <a:lstStyle/>
          <a:p>
            <a:pPr indent="0" lvl="0" marL="0" rtl="0" algn="l">
              <a:lnSpc>
                <a:spcPct val="140009"/>
              </a:lnSpc>
              <a:spcBef>
                <a:spcPts val="0"/>
              </a:spcBef>
              <a:spcAft>
                <a:spcPts val="0"/>
              </a:spcAft>
              <a:buClr>
                <a:schemeClr val="dk1"/>
              </a:buClr>
              <a:buFont typeface="Arial"/>
              <a:buNone/>
            </a:pPr>
            <a:r>
              <a:rPr b="1" lang="en-US" sz="2500">
                <a:solidFill>
                  <a:schemeClr val="lt1"/>
                </a:solidFill>
                <a:latin typeface="Poppins Medium"/>
                <a:ea typeface="Poppins Medium"/>
                <a:cs typeface="Poppins Medium"/>
                <a:sym typeface="Poppins Medium"/>
              </a:rPr>
              <a:t>Creatividad aumentada</a:t>
            </a:r>
            <a:endParaRPr sz="2500">
              <a:solidFill>
                <a:schemeClr val="lt1"/>
              </a:solidFill>
            </a:endParaRPr>
          </a:p>
        </p:txBody>
      </p:sp>
      <p:grpSp>
        <p:nvGrpSpPr>
          <p:cNvPr id="761" name="Google Shape;761;g3119cee9c79_0_46"/>
          <p:cNvGrpSpPr/>
          <p:nvPr/>
        </p:nvGrpSpPr>
        <p:grpSpPr>
          <a:xfrm rot="3103869">
            <a:off x="12394400" y="7898661"/>
            <a:ext cx="370211" cy="370211"/>
            <a:chOff x="0" y="0"/>
            <a:chExt cx="812800" cy="812800"/>
          </a:xfrm>
        </p:grpSpPr>
        <p:sp>
          <p:nvSpPr>
            <p:cNvPr id="762" name="Google Shape;762;g3119cee9c79_0_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3119cee9c79_0_4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64" name="Google Shape;764;g3119cee9c79_0_46"/>
          <p:cNvSpPr txBox="1"/>
          <p:nvPr/>
        </p:nvSpPr>
        <p:spPr>
          <a:xfrm>
            <a:off x="13100007" y="7876050"/>
            <a:ext cx="4722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Innovación</a:t>
            </a:r>
            <a:endParaRPr sz="2500">
              <a:solidFill>
                <a:schemeClr val="lt1"/>
              </a:solidFill>
            </a:endParaRPr>
          </a:p>
        </p:txBody>
      </p:sp>
      <p:sp>
        <p:nvSpPr>
          <p:cNvPr id="765" name="Google Shape;765;g3119cee9c79_0_46"/>
          <p:cNvSpPr/>
          <p:nvPr/>
        </p:nvSpPr>
        <p:spPr>
          <a:xfrm>
            <a:off x="-898784" y="70108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4">
              <a:alphaModFix/>
            </a:blip>
            <a:stretch>
              <a:fillRect b="0" l="0" r="0" t="0"/>
            </a:stretch>
          </a:blipFill>
          <a:ln>
            <a:noFill/>
          </a:ln>
        </p:spPr>
      </p:sp>
      <p:sp>
        <p:nvSpPr>
          <p:cNvPr id="766" name="Google Shape;766;g3119cee9c79_0_46"/>
          <p:cNvSpPr/>
          <p:nvPr/>
        </p:nvSpPr>
        <p:spPr>
          <a:xfrm>
            <a:off x="16804191" y="20321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4">
              <a:alphaModFix/>
            </a:blip>
            <a:stretch>
              <a:fillRect b="0" l="0" r="0" t="0"/>
            </a:stretch>
          </a:blipFill>
          <a:ln>
            <a:noFill/>
          </a:ln>
        </p:spPr>
      </p:sp>
      <p:sp>
        <p:nvSpPr>
          <p:cNvPr id="767" name="Google Shape;767;g3119cee9c79_0_46"/>
          <p:cNvSpPr/>
          <p:nvPr/>
        </p:nvSpPr>
        <p:spPr>
          <a:xfrm>
            <a:off x="935675" y="3001675"/>
            <a:ext cx="10040112" cy="5642014"/>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pic>
        <p:nvPicPr>
          <p:cNvPr id="768" name="Google Shape;768;g3119cee9c79_0_46"/>
          <p:cNvPicPr preferRelativeResize="0"/>
          <p:nvPr/>
        </p:nvPicPr>
        <p:blipFill>
          <a:blip r:embed="rId6">
            <a:alphaModFix/>
          </a:blip>
          <a:stretch>
            <a:fillRect/>
          </a:stretch>
        </p:blipFill>
        <p:spPr>
          <a:xfrm>
            <a:off x="1307542" y="3312801"/>
            <a:ext cx="9296400" cy="4901700"/>
          </a:xfrm>
          <a:prstGeom prst="roundRect">
            <a:avLst>
              <a:gd fmla="val 16667"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772" name="Shape 772"/>
        <p:cNvGrpSpPr/>
        <p:nvPr/>
      </p:nvGrpSpPr>
      <p:grpSpPr>
        <a:xfrm>
          <a:off x="0" y="0"/>
          <a:ext cx="0" cy="0"/>
          <a:chOff x="0" y="0"/>
          <a:chExt cx="0" cy="0"/>
        </a:xfrm>
      </p:grpSpPr>
      <p:sp>
        <p:nvSpPr>
          <p:cNvPr id="773" name="Google Shape;773;g3119cee9c79_0_99"/>
          <p:cNvSpPr/>
          <p:nvPr/>
        </p:nvSpPr>
        <p:spPr>
          <a:xfrm>
            <a:off x="-1027809" y="7705835"/>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3">
              <a:alphaModFix/>
            </a:blip>
            <a:stretch>
              <a:fillRect b="0" l="0" r="0" t="0"/>
            </a:stretch>
          </a:blipFill>
          <a:ln>
            <a:noFill/>
          </a:ln>
        </p:spPr>
      </p:sp>
      <p:grpSp>
        <p:nvGrpSpPr>
          <p:cNvPr id="774" name="Google Shape;774;g3119cee9c79_0_99"/>
          <p:cNvGrpSpPr/>
          <p:nvPr/>
        </p:nvGrpSpPr>
        <p:grpSpPr>
          <a:xfrm>
            <a:off x="-195781" y="694928"/>
            <a:ext cx="18771247" cy="588937"/>
            <a:chOff x="0" y="-38100"/>
            <a:chExt cx="4943835" cy="155110"/>
          </a:xfrm>
        </p:grpSpPr>
        <p:sp>
          <p:nvSpPr>
            <p:cNvPr id="775" name="Google Shape;775;g3119cee9c79_0_99"/>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776" name="Google Shape;776;g3119cee9c79_0_99"/>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77" name="Google Shape;777;g3119cee9c79_0_99"/>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4">
              <a:alphaModFix/>
            </a:blip>
            <a:stretch>
              <a:fillRect b="0" l="0" r="0" t="0"/>
            </a:stretch>
          </a:blipFill>
          <a:ln>
            <a:noFill/>
          </a:ln>
        </p:spPr>
      </p:sp>
      <p:sp>
        <p:nvSpPr>
          <p:cNvPr id="778" name="Google Shape;778;g3119cee9c79_0_99"/>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779" name="Google Shape;779;g3119cee9c79_0_99"/>
          <p:cNvGrpSpPr/>
          <p:nvPr/>
        </p:nvGrpSpPr>
        <p:grpSpPr>
          <a:xfrm rot="-5400000">
            <a:off x="16516636" y="8367054"/>
            <a:ext cx="2272445" cy="588937"/>
            <a:chOff x="0" y="-38100"/>
            <a:chExt cx="598500" cy="155110"/>
          </a:xfrm>
        </p:grpSpPr>
        <p:sp>
          <p:nvSpPr>
            <p:cNvPr id="780" name="Google Shape;780;g3119cee9c79_0_99"/>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781" name="Google Shape;781;g3119cee9c79_0_99"/>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82" name="Google Shape;782;g3119cee9c79_0_99"/>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24</a:t>
            </a:r>
            <a:endParaRPr/>
          </a:p>
        </p:txBody>
      </p:sp>
      <p:sp>
        <p:nvSpPr>
          <p:cNvPr id="783" name="Google Shape;783;g3119cee9c79_0_99"/>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Desventaja</a:t>
            </a:r>
            <a:r>
              <a:rPr b="1" lang="en-US" sz="3799">
                <a:solidFill>
                  <a:srgbClr val="80C772"/>
                </a:solidFill>
                <a:latin typeface="Montserrat SemiBold"/>
                <a:ea typeface="Montserrat SemiBold"/>
                <a:cs typeface="Montserrat SemiBold"/>
                <a:sym typeface="Montserrat SemiBold"/>
              </a:rPr>
              <a:t>s:</a:t>
            </a:r>
            <a:endParaRPr sz="100"/>
          </a:p>
        </p:txBody>
      </p:sp>
      <p:grpSp>
        <p:nvGrpSpPr>
          <p:cNvPr id="784" name="Google Shape;784;g3119cee9c79_0_99"/>
          <p:cNvGrpSpPr/>
          <p:nvPr/>
        </p:nvGrpSpPr>
        <p:grpSpPr>
          <a:xfrm rot="3103869">
            <a:off x="7215625" y="5665236"/>
            <a:ext cx="370211" cy="370211"/>
            <a:chOff x="0" y="0"/>
            <a:chExt cx="812800" cy="812800"/>
          </a:xfrm>
        </p:grpSpPr>
        <p:sp>
          <p:nvSpPr>
            <p:cNvPr id="785" name="Google Shape;785;g3119cee9c79_0_9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3119cee9c79_0_9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87" name="Google Shape;787;g3119cee9c79_0_99"/>
          <p:cNvSpPr txBox="1"/>
          <p:nvPr/>
        </p:nvSpPr>
        <p:spPr>
          <a:xfrm>
            <a:off x="7921224" y="5642625"/>
            <a:ext cx="4299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Dependencia tecnológica</a:t>
            </a:r>
            <a:endParaRPr sz="2500">
              <a:solidFill>
                <a:schemeClr val="lt1"/>
              </a:solidFill>
            </a:endParaRPr>
          </a:p>
        </p:txBody>
      </p:sp>
      <p:grpSp>
        <p:nvGrpSpPr>
          <p:cNvPr id="788" name="Google Shape;788;g3119cee9c79_0_99"/>
          <p:cNvGrpSpPr/>
          <p:nvPr/>
        </p:nvGrpSpPr>
        <p:grpSpPr>
          <a:xfrm rot="3103869">
            <a:off x="7215618" y="2651836"/>
            <a:ext cx="370211" cy="370211"/>
            <a:chOff x="0" y="0"/>
            <a:chExt cx="812800" cy="812800"/>
          </a:xfrm>
        </p:grpSpPr>
        <p:sp>
          <p:nvSpPr>
            <p:cNvPr id="789" name="Google Shape;789;g3119cee9c79_0_9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3119cee9c79_0_9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91" name="Google Shape;791;g3119cee9c79_0_99"/>
          <p:cNvSpPr txBox="1"/>
          <p:nvPr/>
        </p:nvSpPr>
        <p:spPr>
          <a:xfrm>
            <a:off x="7921224" y="2629225"/>
            <a:ext cx="4299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Autenticidad</a:t>
            </a:r>
            <a:endParaRPr sz="2500">
              <a:solidFill>
                <a:schemeClr val="lt1"/>
              </a:solidFill>
            </a:endParaRPr>
          </a:p>
        </p:txBody>
      </p:sp>
      <p:grpSp>
        <p:nvGrpSpPr>
          <p:cNvPr id="792" name="Google Shape;792;g3119cee9c79_0_99"/>
          <p:cNvGrpSpPr/>
          <p:nvPr/>
        </p:nvGrpSpPr>
        <p:grpSpPr>
          <a:xfrm rot="3103869">
            <a:off x="7252085" y="4158548"/>
            <a:ext cx="370211" cy="370211"/>
            <a:chOff x="0" y="0"/>
            <a:chExt cx="812800" cy="812800"/>
          </a:xfrm>
        </p:grpSpPr>
        <p:sp>
          <p:nvSpPr>
            <p:cNvPr id="793" name="Google Shape;793;g3119cee9c79_0_9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3119cee9c79_0_9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95" name="Google Shape;795;g3119cee9c79_0_99"/>
          <p:cNvSpPr txBox="1"/>
          <p:nvPr/>
        </p:nvSpPr>
        <p:spPr>
          <a:xfrm>
            <a:off x="7957675" y="4135938"/>
            <a:ext cx="4299300" cy="923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Desplazamiento de artistas</a:t>
            </a:r>
            <a:endParaRPr sz="2500">
              <a:solidFill>
                <a:schemeClr val="lt1"/>
              </a:solidFill>
            </a:endParaRPr>
          </a:p>
        </p:txBody>
      </p:sp>
      <p:grpSp>
        <p:nvGrpSpPr>
          <p:cNvPr id="796" name="Google Shape;796;g3119cee9c79_0_99"/>
          <p:cNvGrpSpPr/>
          <p:nvPr/>
        </p:nvGrpSpPr>
        <p:grpSpPr>
          <a:xfrm rot="3103869">
            <a:off x="7252100" y="7171936"/>
            <a:ext cx="370211" cy="370211"/>
            <a:chOff x="0" y="0"/>
            <a:chExt cx="812800" cy="812800"/>
          </a:xfrm>
        </p:grpSpPr>
        <p:sp>
          <p:nvSpPr>
            <p:cNvPr id="797" name="Google Shape;797;g3119cee9c79_0_9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3119cee9c79_0_9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99" name="Google Shape;799;g3119cee9c79_0_99"/>
          <p:cNvSpPr txBox="1"/>
          <p:nvPr/>
        </p:nvSpPr>
        <p:spPr>
          <a:xfrm>
            <a:off x="7957707" y="7149325"/>
            <a:ext cx="4722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Derechos de autor</a:t>
            </a:r>
            <a:endParaRPr sz="2500">
              <a:solidFill>
                <a:schemeClr val="lt1"/>
              </a:solidFill>
            </a:endParaRPr>
          </a:p>
        </p:txBody>
      </p:sp>
      <p:sp>
        <p:nvSpPr>
          <p:cNvPr id="800" name="Google Shape;800;g3119cee9c79_0_99"/>
          <p:cNvSpPr/>
          <p:nvPr/>
        </p:nvSpPr>
        <p:spPr>
          <a:xfrm>
            <a:off x="16353316" y="1606835"/>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3">
              <a:alphaModFix/>
            </a:blip>
            <a:stretch>
              <a:fillRect b="0" l="0" r="0" t="0"/>
            </a:stretch>
          </a:blipFill>
          <a:ln>
            <a:noFill/>
          </a:ln>
        </p:spPr>
      </p:sp>
      <p:sp>
        <p:nvSpPr>
          <p:cNvPr id="801" name="Google Shape;801;g3119cee9c79_0_99"/>
          <p:cNvSpPr/>
          <p:nvPr/>
        </p:nvSpPr>
        <p:spPr>
          <a:xfrm>
            <a:off x="184860" y="2654339"/>
            <a:ext cx="6022286" cy="5912790"/>
          </a:xfrm>
          <a:custGeom>
            <a:rect b="b" l="l" r="r" t="t"/>
            <a:pathLst>
              <a:path extrusionOk="0" h="5912790" w="6022286">
                <a:moveTo>
                  <a:pt x="0" y="0"/>
                </a:moveTo>
                <a:lnTo>
                  <a:pt x="6022285" y="0"/>
                </a:lnTo>
                <a:lnTo>
                  <a:pt x="6022285" y="5912790"/>
                </a:lnTo>
                <a:lnTo>
                  <a:pt x="0" y="5912790"/>
                </a:lnTo>
                <a:lnTo>
                  <a:pt x="0" y="0"/>
                </a:lnTo>
                <a:close/>
              </a:path>
            </a:pathLst>
          </a:custGeom>
          <a:blipFill rotWithShape="1">
            <a:blip r:embed="rId5">
              <a:alphaModFix amt="31000"/>
            </a:blip>
            <a:stretch>
              <a:fillRect b="0" l="0" r="0" t="0"/>
            </a:stretch>
          </a:blipFill>
          <a:ln>
            <a:noFill/>
          </a:ln>
        </p:spPr>
      </p:sp>
      <p:grpSp>
        <p:nvGrpSpPr>
          <p:cNvPr id="802" name="Google Shape;802;g3119cee9c79_0_99"/>
          <p:cNvGrpSpPr/>
          <p:nvPr/>
        </p:nvGrpSpPr>
        <p:grpSpPr>
          <a:xfrm>
            <a:off x="835126" y="3273400"/>
            <a:ext cx="4721725" cy="4674668"/>
            <a:chOff x="-366471" y="-11891"/>
            <a:chExt cx="15572971" cy="14863810"/>
          </a:xfrm>
        </p:grpSpPr>
        <p:sp>
          <p:nvSpPr>
            <p:cNvPr id="803" name="Google Shape;803;g3119cee9c79_0_99"/>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3119cee9c79_0_99"/>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3119cee9c79_0_99"/>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6">
                <a:alphaModFix/>
              </a:blip>
              <a:stretch>
                <a:fillRect b="-50369" l="219" r="21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g3119cee9c79_0_99"/>
          <p:cNvSpPr/>
          <p:nvPr/>
        </p:nvSpPr>
        <p:spPr>
          <a:xfrm>
            <a:off x="11881813" y="2379274"/>
            <a:ext cx="5570615" cy="5528459"/>
          </a:xfrm>
          <a:custGeom>
            <a:rect b="b" l="l" r="r" t="t"/>
            <a:pathLst>
              <a:path extrusionOk="0" h="5912790" w="6022286">
                <a:moveTo>
                  <a:pt x="0" y="0"/>
                </a:moveTo>
                <a:lnTo>
                  <a:pt x="6022285" y="0"/>
                </a:lnTo>
                <a:lnTo>
                  <a:pt x="6022285" y="5912790"/>
                </a:lnTo>
                <a:lnTo>
                  <a:pt x="0" y="5912790"/>
                </a:lnTo>
                <a:lnTo>
                  <a:pt x="0" y="0"/>
                </a:lnTo>
                <a:close/>
              </a:path>
            </a:pathLst>
          </a:custGeom>
          <a:blipFill rotWithShape="1">
            <a:blip r:embed="rId5">
              <a:alphaModFix amt="31000"/>
            </a:blip>
            <a:stretch>
              <a:fillRect b="0" l="0" r="0" t="0"/>
            </a:stretch>
          </a:blipFill>
          <a:ln>
            <a:noFill/>
          </a:ln>
        </p:spPr>
      </p:sp>
      <p:sp>
        <p:nvSpPr>
          <p:cNvPr id="807" name="Google Shape;807;g3119cee9c79_0_99"/>
          <p:cNvSpPr/>
          <p:nvPr/>
        </p:nvSpPr>
        <p:spPr>
          <a:xfrm>
            <a:off x="12452625" y="2939725"/>
            <a:ext cx="4431300" cy="442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descr="a robot with a bald head is smiling and saying `` ai be like '' . (proporcionado por Tenor)" id="808" name="Google Shape;808;g3119cee9c79_0_99"/>
          <p:cNvPicPr preferRelativeResize="0"/>
          <p:nvPr/>
        </p:nvPicPr>
        <p:blipFill>
          <a:blip r:embed="rId7">
            <a:alphaModFix/>
          </a:blip>
          <a:stretch>
            <a:fillRect/>
          </a:stretch>
        </p:blipFill>
        <p:spPr>
          <a:xfrm>
            <a:off x="12517475" y="2993850"/>
            <a:ext cx="4299300" cy="42993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812" name="Shape 812"/>
        <p:cNvGrpSpPr/>
        <p:nvPr/>
      </p:nvGrpSpPr>
      <p:grpSpPr>
        <a:xfrm>
          <a:off x="0" y="0"/>
          <a:ext cx="0" cy="0"/>
          <a:chOff x="0" y="0"/>
          <a:chExt cx="0" cy="0"/>
        </a:xfrm>
      </p:grpSpPr>
      <p:grpSp>
        <p:nvGrpSpPr>
          <p:cNvPr id="813" name="Google Shape;813;g312e038819a_0_96"/>
          <p:cNvGrpSpPr/>
          <p:nvPr/>
        </p:nvGrpSpPr>
        <p:grpSpPr>
          <a:xfrm>
            <a:off x="-195781" y="694928"/>
            <a:ext cx="18771247" cy="588937"/>
            <a:chOff x="0" y="-38100"/>
            <a:chExt cx="4943835" cy="155110"/>
          </a:xfrm>
        </p:grpSpPr>
        <p:sp>
          <p:nvSpPr>
            <p:cNvPr id="814" name="Google Shape;814;g312e038819a_0_96"/>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815" name="Google Shape;815;g312e038819a_0_96"/>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16" name="Google Shape;816;g312e038819a_0_96"/>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817" name="Google Shape;817;g312e038819a_0_96"/>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818" name="Google Shape;818;g312e038819a_0_96"/>
          <p:cNvGrpSpPr/>
          <p:nvPr/>
        </p:nvGrpSpPr>
        <p:grpSpPr>
          <a:xfrm rot="-5400000">
            <a:off x="16516636" y="8367054"/>
            <a:ext cx="2272445" cy="588937"/>
            <a:chOff x="0" y="-38100"/>
            <a:chExt cx="598500" cy="155110"/>
          </a:xfrm>
        </p:grpSpPr>
        <p:sp>
          <p:nvSpPr>
            <p:cNvPr id="819" name="Google Shape;819;g312e038819a_0_96"/>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820" name="Google Shape;820;g312e038819a_0_96"/>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21" name="Google Shape;821;g312e038819a_0_96"/>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25</a:t>
            </a:r>
            <a:endParaRPr/>
          </a:p>
        </p:txBody>
      </p:sp>
      <p:sp>
        <p:nvSpPr>
          <p:cNvPr id="822" name="Google Shape;822;g312e038819a_0_96"/>
          <p:cNvSpPr txBox="1"/>
          <p:nvPr/>
        </p:nvSpPr>
        <p:spPr>
          <a:xfrm>
            <a:off x="1541450" y="1646775"/>
            <a:ext cx="68676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Ejemplos:</a:t>
            </a:r>
            <a:endParaRPr sz="100"/>
          </a:p>
        </p:txBody>
      </p:sp>
      <p:sp>
        <p:nvSpPr>
          <p:cNvPr id="823" name="Google Shape;823;g312e038819a_0_96"/>
          <p:cNvSpPr/>
          <p:nvPr/>
        </p:nvSpPr>
        <p:spPr>
          <a:xfrm>
            <a:off x="-898784" y="70108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4">
              <a:alphaModFix/>
            </a:blip>
            <a:stretch>
              <a:fillRect b="0" l="0" r="0" t="0"/>
            </a:stretch>
          </a:blipFill>
          <a:ln>
            <a:noFill/>
          </a:ln>
        </p:spPr>
      </p:sp>
      <p:sp>
        <p:nvSpPr>
          <p:cNvPr id="824" name="Google Shape;824;g312e038819a_0_96"/>
          <p:cNvSpPr/>
          <p:nvPr/>
        </p:nvSpPr>
        <p:spPr>
          <a:xfrm>
            <a:off x="16804191" y="20321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4">
              <a:alphaModFix/>
            </a:blip>
            <a:stretch>
              <a:fillRect b="0" l="0" r="0" t="0"/>
            </a:stretch>
          </a:blipFill>
          <a:ln>
            <a:noFill/>
          </a:ln>
        </p:spPr>
      </p:sp>
      <p:sp>
        <p:nvSpPr>
          <p:cNvPr id="825" name="Google Shape;825;g312e038819a_0_96"/>
          <p:cNvSpPr txBox="1"/>
          <p:nvPr/>
        </p:nvSpPr>
        <p:spPr>
          <a:xfrm>
            <a:off x="2562009" y="7525296"/>
            <a:ext cx="4020000" cy="3873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Audio Original</a:t>
            </a:r>
            <a:endParaRPr sz="1900">
              <a:solidFill>
                <a:schemeClr val="lt1"/>
              </a:solidFill>
            </a:endParaRPr>
          </a:p>
        </p:txBody>
      </p:sp>
      <p:cxnSp>
        <p:nvCxnSpPr>
          <p:cNvPr id="826" name="Google Shape;826;g312e038819a_0_96"/>
          <p:cNvCxnSpPr/>
          <p:nvPr/>
        </p:nvCxnSpPr>
        <p:spPr>
          <a:xfrm rot="10800000">
            <a:off x="9159400" y="1837600"/>
            <a:ext cx="0" cy="7187100"/>
          </a:xfrm>
          <a:prstGeom prst="straightConnector1">
            <a:avLst/>
          </a:prstGeom>
          <a:noFill/>
          <a:ln cap="flat" cmpd="sng" w="38100">
            <a:solidFill>
              <a:schemeClr val="lt1"/>
            </a:solidFill>
            <a:prstDash val="solid"/>
            <a:round/>
            <a:headEnd len="med" w="med" type="none"/>
            <a:tailEnd len="med" w="med" type="none"/>
          </a:ln>
        </p:spPr>
      </p:cxnSp>
      <p:sp>
        <p:nvSpPr>
          <p:cNvPr id="827" name="Google Shape;827;g312e038819a_0_96"/>
          <p:cNvSpPr txBox="1"/>
          <p:nvPr/>
        </p:nvSpPr>
        <p:spPr>
          <a:xfrm>
            <a:off x="11517721" y="7525296"/>
            <a:ext cx="4020000" cy="9300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US" sz="2517">
                <a:solidFill>
                  <a:srgbClr val="FFFFFF"/>
                </a:solidFill>
                <a:latin typeface="Poppins Medium"/>
                <a:ea typeface="Poppins Medium"/>
                <a:cs typeface="Poppins Medium"/>
                <a:sym typeface="Poppins Medium"/>
              </a:rPr>
              <a:t>Resultado pasado por SUNO</a:t>
            </a:r>
            <a:endParaRPr sz="1900"/>
          </a:p>
        </p:txBody>
      </p:sp>
      <p:sp>
        <p:nvSpPr>
          <p:cNvPr id="828" name="Google Shape;828;g312e038819a_0_96"/>
          <p:cNvSpPr/>
          <p:nvPr/>
        </p:nvSpPr>
        <p:spPr>
          <a:xfrm>
            <a:off x="3322375" y="3923988"/>
            <a:ext cx="2499249" cy="2439026"/>
          </a:xfrm>
          <a:custGeom>
            <a:rect b="b" l="l" r="r" t="t"/>
            <a:pathLst>
              <a:path extrusionOk="0" h="5912790" w="6022286">
                <a:moveTo>
                  <a:pt x="0" y="0"/>
                </a:moveTo>
                <a:lnTo>
                  <a:pt x="6022285" y="0"/>
                </a:lnTo>
                <a:lnTo>
                  <a:pt x="6022285" y="5912790"/>
                </a:lnTo>
                <a:lnTo>
                  <a:pt x="0" y="5912790"/>
                </a:lnTo>
                <a:lnTo>
                  <a:pt x="0" y="0"/>
                </a:lnTo>
                <a:close/>
              </a:path>
            </a:pathLst>
          </a:custGeom>
          <a:blipFill rotWithShape="1">
            <a:blip r:embed="rId5">
              <a:alphaModFix amt="31000"/>
            </a:blip>
            <a:stretch>
              <a:fillRect b="0" l="0" r="0" t="0"/>
            </a:stretch>
          </a:blipFill>
          <a:ln>
            <a:noFill/>
          </a:ln>
        </p:spPr>
      </p:sp>
      <p:pic>
        <p:nvPicPr>
          <p:cNvPr id="829" name="Google Shape;829;g312e038819a_0_96" title="Sandplay Toys Clay.mp3">
            <a:hlinkClick r:id="rId6"/>
          </p:cNvPr>
          <p:cNvPicPr preferRelativeResize="0"/>
          <p:nvPr/>
        </p:nvPicPr>
        <p:blipFill>
          <a:blip r:embed="rId7">
            <a:alphaModFix/>
          </a:blip>
          <a:stretch>
            <a:fillRect/>
          </a:stretch>
        </p:blipFill>
        <p:spPr>
          <a:xfrm>
            <a:off x="3435773" y="4007288"/>
            <a:ext cx="2272450" cy="2272450"/>
          </a:xfrm>
          <a:prstGeom prst="rect">
            <a:avLst/>
          </a:prstGeom>
          <a:noFill/>
          <a:ln>
            <a:noFill/>
          </a:ln>
        </p:spPr>
      </p:pic>
      <p:sp>
        <p:nvSpPr>
          <p:cNvPr id="830" name="Google Shape;830;g312e038819a_0_96"/>
          <p:cNvSpPr/>
          <p:nvPr/>
        </p:nvSpPr>
        <p:spPr>
          <a:xfrm>
            <a:off x="12278100" y="3923975"/>
            <a:ext cx="2499249" cy="2439026"/>
          </a:xfrm>
          <a:custGeom>
            <a:rect b="b" l="l" r="r" t="t"/>
            <a:pathLst>
              <a:path extrusionOk="0" h="5912790" w="6022286">
                <a:moveTo>
                  <a:pt x="0" y="0"/>
                </a:moveTo>
                <a:lnTo>
                  <a:pt x="6022285" y="0"/>
                </a:lnTo>
                <a:lnTo>
                  <a:pt x="6022285" y="5912790"/>
                </a:lnTo>
                <a:lnTo>
                  <a:pt x="0" y="5912790"/>
                </a:lnTo>
                <a:lnTo>
                  <a:pt x="0" y="0"/>
                </a:lnTo>
                <a:close/>
              </a:path>
            </a:pathLst>
          </a:custGeom>
          <a:blipFill rotWithShape="1">
            <a:blip r:embed="rId5">
              <a:alphaModFix amt="31000"/>
            </a:blip>
            <a:stretch>
              <a:fillRect b="0" l="0" r="0" t="0"/>
            </a:stretch>
          </a:blipFill>
          <a:ln>
            <a:noFill/>
          </a:ln>
        </p:spPr>
      </p:sp>
      <p:pic>
        <p:nvPicPr>
          <p:cNvPr id="831" name="Google Shape;831;g312e038819a_0_96" title="【東方Vocal／Rock】 友達を作るために.mp3">
            <a:hlinkClick r:id="rId8"/>
          </p:cNvPr>
          <p:cNvPicPr preferRelativeResize="0"/>
          <p:nvPr/>
        </p:nvPicPr>
        <p:blipFill>
          <a:blip r:embed="rId7">
            <a:alphaModFix/>
          </a:blip>
          <a:stretch>
            <a:fillRect/>
          </a:stretch>
        </p:blipFill>
        <p:spPr>
          <a:xfrm>
            <a:off x="12391507" y="4007275"/>
            <a:ext cx="2272450" cy="2272450"/>
          </a:xfrm>
          <a:prstGeom prst="rect">
            <a:avLst/>
          </a:prstGeom>
          <a:noFill/>
          <a:ln>
            <a:noFill/>
          </a:ln>
        </p:spPr>
      </p:pic>
      <p:pic>
        <p:nvPicPr>
          <p:cNvPr id="832" name="Google Shape;832;g312e038819a_0_96"/>
          <p:cNvPicPr preferRelativeResize="0"/>
          <p:nvPr/>
        </p:nvPicPr>
        <p:blipFill rotWithShape="1">
          <a:blip r:embed="rId9">
            <a:alphaModFix/>
          </a:blip>
          <a:srcRect b="0" l="0" r="28135" t="0"/>
          <a:stretch/>
        </p:blipFill>
        <p:spPr>
          <a:xfrm>
            <a:off x="9407124" y="1908663"/>
            <a:ext cx="8241300" cy="1473900"/>
          </a:xfrm>
          <a:prstGeom prst="roundRect">
            <a:avLst>
              <a:gd fmla="val 16667" name="adj"/>
            </a:avLst>
          </a:prstGeom>
          <a:noFill/>
          <a:ln>
            <a:noFill/>
          </a:ln>
        </p:spPr>
      </p:pic>
      <p:pic>
        <p:nvPicPr>
          <p:cNvPr id="833" name="Google Shape;833;g312e038819a_0_96"/>
          <p:cNvPicPr preferRelativeResize="0"/>
          <p:nvPr/>
        </p:nvPicPr>
        <p:blipFill>
          <a:blip r:embed="rId10">
            <a:alphaModFix/>
          </a:blip>
          <a:stretch>
            <a:fillRect/>
          </a:stretch>
        </p:blipFill>
        <p:spPr>
          <a:xfrm>
            <a:off x="15537727" y="2916950"/>
            <a:ext cx="1820700" cy="6107700"/>
          </a:xfrm>
          <a:prstGeom prst="roundRect">
            <a:avLst>
              <a:gd fmla="val 16667" name="adj"/>
            </a:avLst>
          </a:prstGeom>
          <a:noFill/>
          <a:ln>
            <a:noFill/>
          </a:ln>
        </p:spPr>
      </p:pic>
      <p:pic>
        <p:nvPicPr>
          <p:cNvPr id="834" name="Google Shape;834;g312e038819a_0_96"/>
          <p:cNvPicPr preferRelativeResize="0"/>
          <p:nvPr/>
        </p:nvPicPr>
        <p:blipFill>
          <a:blip r:embed="rId11">
            <a:alphaModFix/>
          </a:blip>
          <a:stretch>
            <a:fillRect/>
          </a:stretch>
        </p:blipFill>
        <p:spPr>
          <a:xfrm>
            <a:off x="2334623" y="2428701"/>
            <a:ext cx="4474800" cy="1280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838" name="Shape 838"/>
        <p:cNvGrpSpPr/>
        <p:nvPr/>
      </p:nvGrpSpPr>
      <p:grpSpPr>
        <a:xfrm>
          <a:off x="0" y="0"/>
          <a:ext cx="0" cy="0"/>
          <a:chOff x="0" y="0"/>
          <a:chExt cx="0" cy="0"/>
        </a:xfrm>
      </p:grpSpPr>
      <p:sp>
        <p:nvSpPr>
          <p:cNvPr id="839" name="Google Shape;839;g311c911a924_0_1"/>
          <p:cNvSpPr/>
          <p:nvPr/>
        </p:nvSpPr>
        <p:spPr>
          <a:xfrm rot="-5400000">
            <a:off x="-1426385" y="3285078"/>
            <a:ext cx="8485632" cy="5097963"/>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3">
              <a:alphaModFix/>
            </a:blip>
            <a:stretch>
              <a:fillRect b="0" l="0" r="0" t="0"/>
            </a:stretch>
          </a:blipFill>
          <a:ln>
            <a:noFill/>
          </a:ln>
        </p:spPr>
      </p:sp>
      <p:grpSp>
        <p:nvGrpSpPr>
          <p:cNvPr id="840" name="Google Shape;840;g311c911a924_0_1"/>
          <p:cNvGrpSpPr/>
          <p:nvPr/>
        </p:nvGrpSpPr>
        <p:grpSpPr>
          <a:xfrm>
            <a:off x="-195781" y="694928"/>
            <a:ext cx="18771247" cy="588937"/>
            <a:chOff x="0" y="-38100"/>
            <a:chExt cx="4943835" cy="155110"/>
          </a:xfrm>
        </p:grpSpPr>
        <p:sp>
          <p:nvSpPr>
            <p:cNvPr id="841" name="Google Shape;841;g311c911a924_0_1"/>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842" name="Google Shape;842;g311c911a924_0_1"/>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43" name="Google Shape;843;g311c911a924_0_1"/>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4">
              <a:alphaModFix/>
            </a:blip>
            <a:stretch>
              <a:fillRect b="0" l="0" r="0" t="0"/>
            </a:stretch>
          </a:blipFill>
          <a:ln>
            <a:noFill/>
          </a:ln>
        </p:spPr>
      </p:sp>
      <p:grpSp>
        <p:nvGrpSpPr>
          <p:cNvPr id="844" name="Google Shape;844;g311c911a924_0_1"/>
          <p:cNvGrpSpPr/>
          <p:nvPr/>
        </p:nvGrpSpPr>
        <p:grpSpPr>
          <a:xfrm rot="-5400000">
            <a:off x="16516636" y="8367054"/>
            <a:ext cx="2272445" cy="588937"/>
            <a:chOff x="0" y="-38100"/>
            <a:chExt cx="598500" cy="155110"/>
          </a:xfrm>
        </p:grpSpPr>
        <p:sp>
          <p:nvSpPr>
            <p:cNvPr id="845" name="Google Shape;845;g311c911a924_0_1"/>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846" name="Google Shape;846;g311c911a924_0_1"/>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47" name="Google Shape;847;g311c911a924_0_1"/>
          <p:cNvSpPr/>
          <p:nvPr/>
        </p:nvSpPr>
        <p:spPr>
          <a:xfrm>
            <a:off x="9303328" y="2512905"/>
            <a:ext cx="9272016" cy="8229600"/>
          </a:xfrm>
          <a:custGeom>
            <a:rect b="b" l="l" r="r" t="t"/>
            <a:pathLst>
              <a:path extrusionOk="0" h="8229600" w="9272016">
                <a:moveTo>
                  <a:pt x="0" y="0"/>
                </a:moveTo>
                <a:lnTo>
                  <a:pt x="9272016" y="0"/>
                </a:lnTo>
                <a:lnTo>
                  <a:pt x="9272016" y="8229600"/>
                </a:lnTo>
                <a:lnTo>
                  <a:pt x="0" y="8229600"/>
                </a:lnTo>
                <a:lnTo>
                  <a:pt x="0" y="0"/>
                </a:lnTo>
                <a:close/>
              </a:path>
            </a:pathLst>
          </a:custGeom>
          <a:blipFill rotWithShape="1">
            <a:blip r:embed="rId5">
              <a:alphaModFix/>
            </a:blip>
            <a:stretch>
              <a:fillRect b="0" l="0" r="0" t="0"/>
            </a:stretch>
          </a:blipFill>
          <a:ln>
            <a:noFill/>
          </a:ln>
        </p:spPr>
      </p:sp>
      <p:sp>
        <p:nvSpPr>
          <p:cNvPr id="848" name="Google Shape;848;g311c911a924_0_1"/>
          <p:cNvSpPr/>
          <p:nvPr/>
        </p:nvSpPr>
        <p:spPr>
          <a:xfrm>
            <a:off x="13601700" y="-859987"/>
            <a:ext cx="7315200" cy="4083212"/>
          </a:xfrm>
          <a:custGeom>
            <a:rect b="b" l="l" r="r" t="t"/>
            <a:pathLst>
              <a:path extrusionOk="0" h="4083212" w="7315200">
                <a:moveTo>
                  <a:pt x="0" y="0"/>
                </a:moveTo>
                <a:lnTo>
                  <a:pt x="7315200" y="0"/>
                </a:lnTo>
                <a:lnTo>
                  <a:pt x="7315200" y="4083211"/>
                </a:lnTo>
                <a:lnTo>
                  <a:pt x="0" y="4083211"/>
                </a:lnTo>
                <a:lnTo>
                  <a:pt x="0" y="0"/>
                </a:lnTo>
                <a:close/>
              </a:path>
            </a:pathLst>
          </a:custGeom>
          <a:blipFill rotWithShape="1">
            <a:blip r:embed="rId6">
              <a:alphaModFix/>
            </a:blip>
            <a:stretch>
              <a:fillRect b="0" l="0" r="0" t="0"/>
            </a:stretch>
          </a:blipFill>
          <a:ln>
            <a:noFill/>
          </a:ln>
        </p:spPr>
      </p:sp>
      <p:sp>
        <p:nvSpPr>
          <p:cNvPr id="849" name="Google Shape;849;g311c911a924_0_1"/>
          <p:cNvSpPr/>
          <p:nvPr/>
        </p:nvSpPr>
        <p:spPr>
          <a:xfrm>
            <a:off x="11463725" y="6203788"/>
            <a:ext cx="7315200" cy="4083212"/>
          </a:xfrm>
          <a:custGeom>
            <a:rect b="b" l="l" r="r" t="t"/>
            <a:pathLst>
              <a:path extrusionOk="0" h="4083212" w="7315200">
                <a:moveTo>
                  <a:pt x="0" y="0"/>
                </a:moveTo>
                <a:lnTo>
                  <a:pt x="7315200" y="0"/>
                </a:lnTo>
                <a:lnTo>
                  <a:pt x="7315200" y="4083212"/>
                </a:lnTo>
                <a:lnTo>
                  <a:pt x="0" y="4083212"/>
                </a:lnTo>
                <a:lnTo>
                  <a:pt x="0" y="0"/>
                </a:lnTo>
                <a:close/>
              </a:path>
            </a:pathLst>
          </a:custGeom>
          <a:blipFill rotWithShape="1">
            <a:blip r:embed="rId6">
              <a:alphaModFix/>
            </a:blip>
            <a:stretch>
              <a:fillRect b="0" l="0" r="0" t="0"/>
            </a:stretch>
          </a:blipFill>
          <a:ln>
            <a:noFill/>
          </a:ln>
        </p:spPr>
      </p:sp>
      <p:sp>
        <p:nvSpPr>
          <p:cNvPr id="850" name="Google Shape;850;g311c911a924_0_1"/>
          <p:cNvSpPr/>
          <p:nvPr/>
        </p:nvSpPr>
        <p:spPr>
          <a:xfrm>
            <a:off x="10429873" y="3478670"/>
            <a:ext cx="1373315" cy="1396162"/>
          </a:xfrm>
          <a:custGeom>
            <a:rect b="b" l="l" r="r" t="t"/>
            <a:pathLst>
              <a:path extrusionOk="0" h="1396162" w="1373315">
                <a:moveTo>
                  <a:pt x="0" y="0"/>
                </a:moveTo>
                <a:lnTo>
                  <a:pt x="1373315" y="0"/>
                </a:lnTo>
                <a:lnTo>
                  <a:pt x="1373315" y="1396161"/>
                </a:lnTo>
                <a:lnTo>
                  <a:pt x="0" y="1396161"/>
                </a:lnTo>
                <a:lnTo>
                  <a:pt x="0" y="0"/>
                </a:lnTo>
                <a:close/>
              </a:path>
            </a:pathLst>
          </a:custGeom>
          <a:blipFill rotWithShape="1">
            <a:blip r:embed="rId7">
              <a:alphaModFix/>
            </a:blip>
            <a:stretch>
              <a:fillRect b="0" l="0" r="0" t="0"/>
            </a:stretch>
          </a:blipFill>
          <a:ln>
            <a:noFill/>
          </a:ln>
        </p:spPr>
      </p:sp>
      <p:sp>
        <p:nvSpPr>
          <p:cNvPr id="851" name="Google Shape;851;g311c911a924_0_1"/>
          <p:cNvSpPr txBox="1"/>
          <p:nvPr/>
        </p:nvSpPr>
        <p:spPr>
          <a:xfrm>
            <a:off x="2222647" y="970400"/>
            <a:ext cx="7080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b="1" sz="1582">
              <a:solidFill>
                <a:srgbClr val="FFFFFF"/>
              </a:solidFill>
              <a:latin typeface="Montserrat SemiBold"/>
              <a:ea typeface="Montserrat SemiBold"/>
              <a:cs typeface="Montserrat SemiBold"/>
              <a:sym typeface="Montserrat SemiBold"/>
            </a:endParaRPr>
          </a:p>
        </p:txBody>
      </p:sp>
      <p:sp>
        <p:nvSpPr>
          <p:cNvPr id="852" name="Google Shape;852;g311c911a924_0_1"/>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26</a:t>
            </a:r>
            <a:endParaRPr/>
          </a:p>
        </p:txBody>
      </p:sp>
      <p:pic>
        <p:nvPicPr>
          <p:cNvPr id="853" name="Google Shape;853;g311c911a924_0_1" title="parte1.mp4">
            <a:hlinkClick r:id="rId8"/>
          </p:cNvPr>
          <p:cNvPicPr preferRelativeResize="0"/>
          <p:nvPr/>
        </p:nvPicPr>
        <p:blipFill>
          <a:blip r:embed="rId9">
            <a:alphaModFix/>
          </a:blip>
          <a:stretch>
            <a:fillRect/>
          </a:stretch>
        </p:blipFill>
        <p:spPr>
          <a:xfrm>
            <a:off x="610850" y="1957324"/>
            <a:ext cx="4399354" cy="7840425"/>
          </a:xfrm>
          <a:prstGeom prst="rect">
            <a:avLst/>
          </a:prstGeom>
          <a:noFill/>
          <a:ln>
            <a:noFill/>
          </a:ln>
        </p:spPr>
      </p:pic>
      <p:sp>
        <p:nvSpPr>
          <p:cNvPr id="854" name="Google Shape;854;g311c911a924_0_1"/>
          <p:cNvSpPr txBox="1"/>
          <p:nvPr/>
        </p:nvSpPr>
        <p:spPr>
          <a:xfrm>
            <a:off x="5526001" y="2421725"/>
            <a:ext cx="9272100" cy="2644200"/>
          </a:xfrm>
          <a:prstGeom prst="rect">
            <a:avLst/>
          </a:prstGeom>
          <a:noFill/>
          <a:ln>
            <a:noFill/>
          </a:ln>
        </p:spPr>
        <p:txBody>
          <a:bodyPr anchorCtr="0" anchor="t" bIns="0" lIns="0" spcFirstLastPara="1" rIns="0" wrap="square" tIns="0">
            <a:spAutoFit/>
          </a:bodyPr>
          <a:lstStyle/>
          <a:p>
            <a:pPr indent="0" lvl="0" marL="0" marR="0" rtl="0" algn="l">
              <a:lnSpc>
                <a:spcPct val="96996"/>
              </a:lnSpc>
              <a:spcBef>
                <a:spcPts val="0"/>
              </a:spcBef>
              <a:spcAft>
                <a:spcPts val="0"/>
              </a:spcAft>
              <a:buNone/>
            </a:pPr>
            <a:r>
              <a:rPr b="1" lang="en-US" sz="7355">
                <a:solidFill>
                  <a:srgbClr val="80C772"/>
                </a:solidFill>
                <a:latin typeface="Montserrat SemiBold"/>
                <a:ea typeface="Montserrat SemiBold"/>
                <a:cs typeface="Montserrat SemiBold"/>
                <a:sym typeface="Montserrat SemiBold"/>
              </a:rPr>
              <a:t>Predicciones </a:t>
            </a:r>
            <a:endParaRPr b="1" sz="7355">
              <a:solidFill>
                <a:srgbClr val="80C772"/>
              </a:solidFill>
              <a:latin typeface="Montserrat SemiBold"/>
              <a:ea typeface="Montserrat SemiBold"/>
              <a:cs typeface="Montserrat SemiBold"/>
              <a:sym typeface="Montserrat SemiBold"/>
            </a:endParaRPr>
          </a:p>
          <a:p>
            <a:pPr indent="0" lvl="0" marL="0" marR="0" rtl="0" algn="l">
              <a:lnSpc>
                <a:spcPct val="96996"/>
              </a:lnSpc>
              <a:spcBef>
                <a:spcPts val="0"/>
              </a:spcBef>
              <a:spcAft>
                <a:spcPts val="0"/>
              </a:spcAft>
              <a:buNone/>
            </a:pPr>
            <a:r>
              <a:rPr b="1" lang="en-US" sz="7355">
                <a:solidFill>
                  <a:srgbClr val="80C772"/>
                </a:solidFill>
                <a:latin typeface="Montserrat SemiBold"/>
                <a:ea typeface="Montserrat SemiBold"/>
                <a:cs typeface="Montserrat SemiBold"/>
                <a:sym typeface="Montserrat SemiBold"/>
              </a:rPr>
              <a:t>en el</a:t>
            </a:r>
            <a:r>
              <a:rPr b="1" i="0" lang="en-US" sz="10355" u="none" cap="none" strike="noStrike">
                <a:solidFill>
                  <a:srgbClr val="80C772"/>
                </a:solidFill>
                <a:latin typeface="Montserrat SemiBold"/>
                <a:ea typeface="Montserrat SemiBold"/>
                <a:cs typeface="Montserrat SemiBold"/>
                <a:sym typeface="Montserrat SemiBold"/>
              </a:rPr>
              <a:t> </a:t>
            </a:r>
            <a:endParaRPr/>
          </a:p>
        </p:txBody>
      </p:sp>
      <p:sp>
        <p:nvSpPr>
          <p:cNvPr id="855" name="Google Shape;855;g311c911a924_0_1"/>
          <p:cNvSpPr txBox="1"/>
          <p:nvPr/>
        </p:nvSpPr>
        <p:spPr>
          <a:xfrm>
            <a:off x="5526000" y="5265050"/>
            <a:ext cx="6924600" cy="1704600"/>
          </a:xfrm>
          <a:prstGeom prst="rect">
            <a:avLst/>
          </a:prstGeom>
          <a:noFill/>
          <a:ln>
            <a:noFill/>
          </a:ln>
        </p:spPr>
        <p:txBody>
          <a:bodyPr anchorCtr="0" anchor="t" bIns="0" lIns="0" spcFirstLastPara="1" rIns="0" wrap="square" tIns="0">
            <a:spAutoFit/>
          </a:bodyPr>
          <a:lstStyle/>
          <a:p>
            <a:pPr indent="0" lvl="0" marL="0" marR="0" rtl="0" algn="l">
              <a:lnSpc>
                <a:spcPct val="97003"/>
              </a:lnSpc>
              <a:spcBef>
                <a:spcPts val="0"/>
              </a:spcBef>
              <a:spcAft>
                <a:spcPts val="0"/>
              </a:spcAft>
              <a:buNone/>
            </a:pPr>
            <a:r>
              <a:rPr b="1" lang="en-US" sz="11416">
                <a:solidFill>
                  <a:srgbClr val="FFFFFF"/>
                </a:solidFill>
                <a:latin typeface="Montserrat"/>
                <a:ea typeface="Montserrat"/>
                <a:cs typeface="Montserrat"/>
                <a:sym typeface="Montserrat"/>
              </a:rPr>
              <a:t>Deporte</a:t>
            </a:r>
            <a:endParaRPr sz="11116"/>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859" name="Shape 859"/>
        <p:cNvGrpSpPr/>
        <p:nvPr/>
      </p:nvGrpSpPr>
      <p:grpSpPr>
        <a:xfrm>
          <a:off x="0" y="0"/>
          <a:ext cx="0" cy="0"/>
          <a:chOff x="0" y="0"/>
          <a:chExt cx="0" cy="0"/>
        </a:xfrm>
      </p:grpSpPr>
      <p:sp>
        <p:nvSpPr>
          <p:cNvPr id="860" name="Google Shape;860;g311c911a924_0_33"/>
          <p:cNvSpPr/>
          <p:nvPr/>
        </p:nvSpPr>
        <p:spPr>
          <a:xfrm rot="-5400000">
            <a:off x="10323017" y="3193204"/>
            <a:ext cx="8375904" cy="5047588"/>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3">
              <a:alphaModFix/>
            </a:blip>
            <a:stretch>
              <a:fillRect b="0" l="0" r="0" t="0"/>
            </a:stretch>
          </a:blipFill>
          <a:ln>
            <a:noFill/>
          </a:ln>
        </p:spPr>
      </p:sp>
      <p:sp>
        <p:nvSpPr>
          <p:cNvPr id="861" name="Google Shape;861;g311c911a924_0_33"/>
          <p:cNvSpPr/>
          <p:nvPr/>
        </p:nvSpPr>
        <p:spPr>
          <a:xfrm>
            <a:off x="-1027809" y="7705835"/>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4">
              <a:alphaModFix/>
            </a:blip>
            <a:stretch>
              <a:fillRect b="0" l="0" r="0" t="0"/>
            </a:stretch>
          </a:blipFill>
          <a:ln>
            <a:noFill/>
          </a:ln>
        </p:spPr>
      </p:sp>
      <p:grpSp>
        <p:nvGrpSpPr>
          <p:cNvPr id="862" name="Google Shape;862;g311c911a924_0_33"/>
          <p:cNvGrpSpPr/>
          <p:nvPr/>
        </p:nvGrpSpPr>
        <p:grpSpPr>
          <a:xfrm>
            <a:off x="-195781" y="694928"/>
            <a:ext cx="18771247" cy="588937"/>
            <a:chOff x="0" y="-38100"/>
            <a:chExt cx="4943835" cy="155110"/>
          </a:xfrm>
        </p:grpSpPr>
        <p:sp>
          <p:nvSpPr>
            <p:cNvPr id="863" name="Google Shape;863;g311c911a924_0_33"/>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864" name="Google Shape;864;g311c911a924_0_33"/>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65" name="Google Shape;865;g311c911a924_0_33"/>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5">
              <a:alphaModFix/>
            </a:blip>
            <a:stretch>
              <a:fillRect b="0" l="0" r="0" t="0"/>
            </a:stretch>
          </a:blipFill>
          <a:ln>
            <a:noFill/>
          </a:ln>
        </p:spPr>
      </p:sp>
      <p:sp>
        <p:nvSpPr>
          <p:cNvPr id="866" name="Google Shape;866;g311c911a924_0_33"/>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867" name="Google Shape;867;g311c911a924_0_33"/>
          <p:cNvGrpSpPr/>
          <p:nvPr/>
        </p:nvGrpSpPr>
        <p:grpSpPr>
          <a:xfrm rot="-5400000">
            <a:off x="16516636" y="8367054"/>
            <a:ext cx="2272445" cy="588937"/>
            <a:chOff x="0" y="-38100"/>
            <a:chExt cx="598500" cy="155110"/>
          </a:xfrm>
        </p:grpSpPr>
        <p:sp>
          <p:nvSpPr>
            <p:cNvPr id="868" name="Google Shape;868;g311c911a924_0_33"/>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869" name="Google Shape;869;g311c911a924_0_33"/>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0" name="Google Shape;870;g311c911a924_0_33"/>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27</a:t>
            </a:r>
            <a:endParaRPr/>
          </a:p>
        </p:txBody>
      </p:sp>
      <p:sp>
        <p:nvSpPr>
          <p:cNvPr id="871" name="Google Shape;871;g311c911a924_0_33"/>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Aplicacione</a:t>
            </a:r>
            <a:r>
              <a:rPr b="1" lang="en-US" sz="3799">
                <a:solidFill>
                  <a:srgbClr val="80C772"/>
                </a:solidFill>
                <a:latin typeface="Montserrat SemiBold"/>
                <a:ea typeface="Montserrat SemiBold"/>
                <a:cs typeface="Montserrat SemiBold"/>
                <a:sym typeface="Montserrat SemiBold"/>
              </a:rPr>
              <a:t>s:</a:t>
            </a:r>
            <a:endParaRPr sz="100"/>
          </a:p>
        </p:txBody>
      </p:sp>
      <p:grpSp>
        <p:nvGrpSpPr>
          <p:cNvPr id="872" name="Google Shape;872;g311c911a924_0_33"/>
          <p:cNvGrpSpPr/>
          <p:nvPr/>
        </p:nvGrpSpPr>
        <p:grpSpPr>
          <a:xfrm rot="3103869">
            <a:off x="6567388" y="4762636"/>
            <a:ext cx="370211" cy="370211"/>
            <a:chOff x="0" y="0"/>
            <a:chExt cx="812800" cy="812800"/>
          </a:xfrm>
        </p:grpSpPr>
        <p:sp>
          <p:nvSpPr>
            <p:cNvPr id="873" name="Google Shape;873;g311c911a924_0_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311c911a924_0_3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5" name="Google Shape;875;g311c911a924_0_33"/>
          <p:cNvSpPr txBox="1"/>
          <p:nvPr/>
        </p:nvSpPr>
        <p:spPr>
          <a:xfrm>
            <a:off x="7272987" y="4740025"/>
            <a:ext cx="4299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Personalización</a:t>
            </a:r>
            <a:endParaRPr sz="2500">
              <a:solidFill>
                <a:schemeClr val="lt1"/>
              </a:solidFill>
            </a:endParaRPr>
          </a:p>
        </p:txBody>
      </p:sp>
      <p:grpSp>
        <p:nvGrpSpPr>
          <p:cNvPr id="876" name="Google Shape;876;g311c911a924_0_33"/>
          <p:cNvGrpSpPr/>
          <p:nvPr/>
        </p:nvGrpSpPr>
        <p:grpSpPr>
          <a:xfrm rot="3103869">
            <a:off x="6642518" y="2599586"/>
            <a:ext cx="370211" cy="370211"/>
            <a:chOff x="0" y="0"/>
            <a:chExt cx="812800" cy="812800"/>
          </a:xfrm>
        </p:grpSpPr>
        <p:sp>
          <p:nvSpPr>
            <p:cNvPr id="877" name="Google Shape;877;g311c911a924_0_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311c911a924_0_3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9" name="Google Shape;879;g311c911a924_0_33"/>
          <p:cNvSpPr txBox="1"/>
          <p:nvPr/>
        </p:nvSpPr>
        <p:spPr>
          <a:xfrm>
            <a:off x="7348124" y="2576975"/>
            <a:ext cx="4299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Detectar talento</a:t>
            </a:r>
            <a:endParaRPr sz="2500">
              <a:solidFill>
                <a:schemeClr val="lt1"/>
              </a:solidFill>
            </a:endParaRPr>
          </a:p>
        </p:txBody>
      </p:sp>
      <p:grpSp>
        <p:nvGrpSpPr>
          <p:cNvPr id="880" name="Google Shape;880;g311c911a924_0_33"/>
          <p:cNvGrpSpPr/>
          <p:nvPr/>
        </p:nvGrpSpPr>
        <p:grpSpPr>
          <a:xfrm rot="3103869">
            <a:off x="6606685" y="3602511"/>
            <a:ext cx="370211" cy="370211"/>
            <a:chOff x="0" y="0"/>
            <a:chExt cx="812800" cy="812800"/>
          </a:xfrm>
        </p:grpSpPr>
        <p:sp>
          <p:nvSpPr>
            <p:cNvPr id="881" name="Google Shape;881;g311c911a924_0_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311c911a924_0_3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3" name="Google Shape;883;g311c911a924_0_33"/>
          <p:cNvSpPr txBox="1"/>
          <p:nvPr/>
        </p:nvSpPr>
        <p:spPr>
          <a:xfrm>
            <a:off x="7279650" y="3415025"/>
            <a:ext cx="3505500" cy="14625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Mejorar el rendimiento de los futbolistas</a:t>
            </a:r>
            <a:endParaRPr sz="2500">
              <a:solidFill>
                <a:schemeClr val="lt1"/>
              </a:solidFill>
            </a:endParaRPr>
          </a:p>
        </p:txBody>
      </p:sp>
      <p:grpSp>
        <p:nvGrpSpPr>
          <p:cNvPr id="884" name="Google Shape;884;g311c911a924_0_33"/>
          <p:cNvGrpSpPr/>
          <p:nvPr/>
        </p:nvGrpSpPr>
        <p:grpSpPr>
          <a:xfrm rot="3103869">
            <a:off x="6513338" y="5922761"/>
            <a:ext cx="370211" cy="370211"/>
            <a:chOff x="0" y="0"/>
            <a:chExt cx="812800" cy="812800"/>
          </a:xfrm>
        </p:grpSpPr>
        <p:sp>
          <p:nvSpPr>
            <p:cNvPr id="885" name="Google Shape;885;g311c911a924_0_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311c911a924_0_3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7" name="Google Shape;887;g311c911a924_0_33"/>
          <p:cNvSpPr txBox="1"/>
          <p:nvPr/>
        </p:nvSpPr>
        <p:spPr>
          <a:xfrm>
            <a:off x="7218944" y="5900150"/>
            <a:ext cx="4722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Eficiencia en el desarrollo</a:t>
            </a:r>
            <a:endParaRPr sz="2500">
              <a:solidFill>
                <a:schemeClr val="lt1"/>
              </a:solidFill>
            </a:endParaRPr>
          </a:p>
        </p:txBody>
      </p:sp>
      <p:sp>
        <p:nvSpPr>
          <p:cNvPr id="888" name="Google Shape;888;g311c911a924_0_33"/>
          <p:cNvSpPr/>
          <p:nvPr/>
        </p:nvSpPr>
        <p:spPr>
          <a:xfrm>
            <a:off x="16353316" y="1606835"/>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4">
              <a:alphaModFix/>
            </a:blip>
            <a:stretch>
              <a:fillRect b="0" l="0" r="0" t="0"/>
            </a:stretch>
          </a:blipFill>
          <a:ln>
            <a:noFill/>
          </a:ln>
        </p:spPr>
      </p:sp>
      <p:sp>
        <p:nvSpPr>
          <p:cNvPr id="889" name="Google Shape;889;g311c911a924_0_33"/>
          <p:cNvSpPr/>
          <p:nvPr/>
        </p:nvSpPr>
        <p:spPr>
          <a:xfrm rot="-5400000">
            <a:off x="-473353" y="4167331"/>
            <a:ext cx="7315200" cy="4030010"/>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3">
              <a:alphaModFix/>
            </a:blip>
            <a:stretch>
              <a:fillRect b="0" l="0" r="0" t="0"/>
            </a:stretch>
          </a:blipFill>
          <a:ln>
            <a:noFill/>
          </a:ln>
        </p:spPr>
      </p:sp>
      <p:pic>
        <p:nvPicPr>
          <p:cNvPr id="890" name="Google Shape;890;g311c911a924_0_33"/>
          <p:cNvPicPr preferRelativeResize="0"/>
          <p:nvPr/>
        </p:nvPicPr>
        <p:blipFill rotWithShape="1">
          <a:blip r:embed="rId6">
            <a:alphaModFix/>
          </a:blip>
          <a:srcRect b="0" l="23563" r="45912" t="0"/>
          <a:stretch/>
        </p:blipFill>
        <p:spPr>
          <a:xfrm>
            <a:off x="1541450" y="2904375"/>
            <a:ext cx="3307075" cy="6555900"/>
          </a:xfrm>
          <a:prstGeom prst="rect">
            <a:avLst/>
          </a:prstGeom>
          <a:noFill/>
          <a:ln>
            <a:noFill/>
          </a:ln>
        </p:spPr>
      </p:pic>
      <p:pic>
        <p:nvPicPr>
          <p:cNvPr id="891" name="Google Shape;891;g311c911a924_0_33" title="parte2.mp4">
            <a:hlinkClick r:id="rId7"/>
          </p:cNvPr>
          <p:cNvPicPr preferRelativeResize="0"/>
          <p:nvPr/>
        </p:nvPicPr>
        <p:blipFill>
          <a:blip r:embed="rId8">
            <a:alphaModFix/>
          </a:blip>
          <a:stretch>
            <a:fillRect/>
          </a:stretch>
        </p:blipFill>
        <p:spPr>
          <a:xfrm>
            <a:off x="12353263" y="1926450"/>
            <a:ext cx="4299300" cy="766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895" name="Shape 895"/>
        <p:cNvGrpSpPr/>
        <p:nvPr/>
      </p:nvGrpSpPr>
      <p:grpSpPr>
        <a:xfrm>
          <a:off x="0" y="0"/>
          <a:ext cx="0" cy="0"/>
          <a:chOff x="0" y="0"/>
          <a:chExt cx="0" cy="0"/>
        </a:xfrm>
      </p:grpSpPr>
      <p:sp>
        <p:nvSpPr>
          <p:cNvPr id="896" name="Google Shape;896;g311c911a924_0_81"/>
          <p:cNvSpPr/>
          <p:nvPr/>
        </p:nvSpPr>
        <p:spPr>
          <a:xfrm>
            <a:off x="10632128" y="5528083"/>
            <a:ext cx="7315200" cy="3995203"/>
          </a:xfrm>
          <a:custGeom>
            <a:rect b="b" l="l" r="r" t="t"/>
            <a:pathLst>
              <a:path extrusionOk="0" h="3995203" w="7315200">
                <a:moveTo>
                  <a:pt x="0" y="0"/>
                </a:moveTo>
                <a:lnTo>
                  <a:pt x="7315200" y="0"/>
                </a:lnTo>
                <a:lnTo>
                  <a:pt x="7315200" y="3995203"/>
                </a:lnTo>
                <a:lnTo>
                  <a:pt x="0" y="3995203"/>
                </a:lnTo>
                <a:lnTo>
                  <a:pt x="0" y="0"/>
                </a:lnTo>
                <a:close/>
              </a:path>
            </a:pathLst>
          </a:custGeom>
          <a:blipFill rotWithShape="1">
            <a:blip r:embed="rId3">
              <a:alphaModFix amt="20000"/>
            </a:blip>
            <a:stretch>
              <a:fillRect b="0" l="0" r="0" t="0"/>
            </a:stretch>
          </a:blipFill>
          <a:ln>
            <a:noFill/>
          </a:ln>
        </p:spPr>
      </p:sp>
      <p:sp>
        <p:nvSpPr>
          <p:cNvPr id="897" name="Google Shape;897;g311c911a924_0_81"/>
          <p:cNvSpPr txBox="1"/>
          <p:nvPr/>
        </p:nvSpPr>
        <p:spPr>
          <a:xfrm>
            <a:off x="12652606" y="6024425"/>
            <a:ext cx="36948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Apoyo al arbitraje</a:t>
            </a:r>
            <a:endParaRPr sz="1900">
              <a:solidFill>
                <a:schemeClr val="lt1"/>
              </a:solidFill>
            </a:endParaRPr>
          </a:p>
        </p:txBody>
      </p:sp>
      <p:sp>
        <p:nvSpPr>
          <p:cNvPr id="898" name="Google Shape;898;g311c911a924_0_81"/>
          <p:cNvSpPr/>
          <p:nvPr/>
        </p:nvSpPr>
        <p:spPr>
          <a:xfrm rot="-5400000">
            <a:off x="-431673" y="3884541"/>
            <a:ext cx="7607808" cy="4433011"/>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4">
              <a:alphaModFix/>
            </a:blip>
            <a:stretch>
              <a:fillRect b="0" l="0" r="0" t="0"/>
            </a:stretch>
          </a:blipFill>
          <a:ln>
            <a:noFill/>
          </a:ln>
        </p:spPr>
      </p:sp>
      <p:grpSp>
        <p:nvGrpSpPr>
          <p:cNvPr id="899" name="Google Shape;899;g311c911a924_0_81"/>
          <p:cNvGrpSpPr/>
          <p:nvPr/>
        </p:nvGrpSpPr>
        <p:grpSpPr>
          <a:xfrm>
            <a:off x="-195781" y="694928"/>
            <a:ext cx="18771247" cy="588937"/>
            <a:chOff x="0" y="-38100"/>
            <a:chExt cx="4943835" cy="155110"/>
          </a:xfrm>
        </p:grpSpPr>
        <p:sp>
          <p:nvSpPr>
            <p:cNvPr id="900" name="Google Shape;900;g311c911a924_0_81"/>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901" name="Google Shape;901;g311c911a924_0_81"/>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2" name="Google Shape;902;g311c911a924_0_81"/>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5">
              <a:alphaModFix/>
            </a:blip>
            <a:stretch>
              <a:fillRect b="0" l="0" r="0" t="0"/>
            </a:stretch>
          </a:blipFill>
          <a:ln>
            <a:noFill/>
          </a:ln>
        </p:spPr>
      </p:sp>
      <p:sp>
        <p:nvSpPr>
          <p:cNvPr id="903" name="Google Shape;903;g311c911a924_0_81"/>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904" name="Google Shape;904;g311c911a924_0_81"/>
          <p:cNvGrpSpPr/>
          <p:nvPr/>
        </p:nvGrpSpPr>
        <p:grpSpPr>
          <a:xfrm rot="-5400000">
            <a:off x="16516636" y="8367054"/>
            <a:ext cx="2272445" cy="588937"/>
            <a:chOff x="0" y="-38100"/>
            <a:chExt cx="598500" cy="155110"/>
          </a:xfrm>
        </p:grpSpPr>
        <p:sp>
          <p:nvSpPr>
            <p:cNvPr id="905" name="Google Shape;905;g311c911a924_0_81"/>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906" name="Google Shape;906;g311c911a924_0_81"/>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7" name="Google Shape;907;g311c911a924_0_81"/>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26</a:t>
            </a:r>
            <a:endParaRPr/>
          </a:p>
        </p:txBody>
      </p:sp>
      <p:sp>
        <p:nvSpPr>
          <p:cNvPr id="908" name="Google Shape;908;g311c911a924_0_81"/>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Beneficio</a:t>
            </a:r>
            <a:r>
              <a:rPr b="1" lang="en-US" sz="3799">
                <a:solidFill>
                  <a:srgbClr val="80C772"/>
                </a:solidFill>
                <a:latin typeface="Montserrat SemiBold"/>
                <a:ea typeface="Montserrat SemiBold"/>
                <a:cs typeface="Montserrat SemiBold"/>
                <a:sym typeface="Montserrat SemiBold"/>
              </a:rPr>
              <a:t>s:</a:t>
            </a:r>
            <a:endParaRPr sz="100"/>
          </a:p>
        </p:txBody>
      </p:sp>
      <p:grpSp>
        <p:nvGrpSpPr>
          <p:cNvPr id="909" name="Google Shape;909;g311c911a924_0_81"/>
          <p:cNvGrpSpPr/>
          <p:nvPr/>
        </p:nvGrpSpPr>
        <p:grpSpPr>
          <a:xfrm rot="3103869">
            <a:off x="12034988" y="4101261"/>
            <a:ext cx="370211" cy="370211"/>
            <a:chOff x="0" y="0"/>
            <a:chExt cx="812800" cy="812800"/>
          </a:xfrm>
        </p:grpSpPr>
        <p:sp>
          <p:nvSpPr>
            <p:cNvPr id="910" name="Google Shape;910;g311c911a924_0_8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311c911a924_0_8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2" name="Google Shape;912;g311c911a924_0_81"/>
          <p:cNvSpPr txBox="1"/>
          <p:nvPr/>
        </p:nvSpPr>
        <p:spPr>
          <a:xfrm>
            <a:off x="12740587" y="4078650"/>
            <a:ext cx="42993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Predicción de Resultados</a:t>
            </a:r>
            <a:endParaRPr sz="2500">
              <a:solidFill>
                <a:schemeClr val="lt1"/>
              </a:solidFill>
            </a:endParaRPr>
          </a:p>
        </p:txBody>
      </p:sp>
      <p:grpSp>
        <p:nvGrpSpPr>
          <p:cNvPr id="913" name="Google Shape;913;g311c911a924_0_81"/>
          <p:cNvGrpSpPr/>
          <p:nvPr/>
        </p:nvGrpSpPr>
        <p:grpSpPr>
          <a:xfrm rot="3103869">
            <a:off x="11946993" y="6047036"/>
            <a:ext cx="370211" cy="370211"/>
            <a:chOff x="0" y="0"/>
            <a:chExt cx="812800" cy="812800"/>
          </a:xfrm>
        </p:grpSpPr>
        <p:sp>
          <p:nvSpPr>
            <p:cNvPr id="914" name="Google Shape;914;g311c911a924_0_8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311c911a924_0_8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6" name="Google Shape;916;g311c911a924_0_81"/>
          <p:cNvGrpSpPr/>
          <p:nvPr/>
        </p:nvGrpSpPr>
        <p:grpSpPr>
          <a:xfrm rot="3103869">
            <a:off x="11946985" y="2599586"/>
            <a:ext cx="370211" cy="370211"/>
            <a:chOff x="0" y="0"/>
            <a:chExt cx="812800" cy="812800"/>
          </a:xfrm>
        </p:grpSpPr>
        <p:sp>
          <p:nvSpPr>
            <p:cNvPr id="917" name="Google Shape;917;g311c911a924_0_8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311c911a924_0_8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9" name="Google Shape;919;g311c911a924_0_81"/>
          <p:cNvSpPr txBox="1"/>
          <p:nvPr/>
        </p:nvSpPr>
        <p:spPr>
          <a:xfrm>
            <a:off x="12652575" y="2576975"/>
            <a:ext cx="4299300" cy="923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Descubrimiento de Talentos</a:t>
            </a:r>
            <a:endParaRPr sz="2500">
              <a:solidFill>
                <a:schemeClr val="lt1"/>
              </a:solidFill>
            </a:endParaRPr>
          </a:p>
        </p:txBody>
      </p:sp>
      <p:grpSp>
        <p:nvGrpSpPr>
          <p:cNvPr id="920" name="Google Shape;920;g311c911a924_0_81"/>
          <p:cNvGrpSpPr/>
          <p:nvPr/>
        </p:nvGrpSpPr>
        <p:grpSpPr>
          <a:xfrm rot="3103869">
            <a:off x="11946988" y="7363736"/>
            <a:ext cx="370211" cy="370211"/>
            <a:chOff x="0" y="0"/>
            <a:chExt cx="812800" cy="812800"/>
          </a:xfrm>
        </p:grpSpPr>
        <p:sp>
          <p:nvSpPr>
            <p:cNvPr id="921" name="Google Shape;921;g311c911a924_0_8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311c911a924_0_8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3" name="Google Shape;923;g311c911a924_0_81"/>
          <p:cNvSpPr txBox="1"/>
          <p:nvPr/>
        </p:nvSpPr>
        <p:spPr>
          <a:xfrm>
            <a:off x="12652594" y="7341125"/>
            <a:ext cx="4722300" cy="9300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Optimización del Rendimiento</a:t>
            </a:r>
            <a:endParaRPr sz="1900">
              <a:solidFill>
                <a:schemeClr val="lt1"/>
              </a:solidFill>
            </a:endParaRPr>
          </a:p>
        </p:txBody>
      </p:sp>
      <p:sp>
        <p:nvSpPr>
          <p:cNvPr id="924" name="Google Shape;924;g311c911a924_0_81"/>
          <p:cNvSpPr/>
          <p:nvPr/>
        </p:nvSpPr>
        <p:spPr>
          <a:xfrm>
            <a:off x="7854393" y="6146860"/>
            <a:ext cx="2579208" cy="4877935"/>
          </a:xfrm>
          <a:custGeom>
            <a:rect b="b" l="l" r="r" t="t"/>
            <a:pathLst>
              <a:path extrusionOk="0" h="4877935" w="2579208">
                <a:moveTo>
                  <a:pt x="0" y="0"/>
                </a:moveTo>
                <a:lnTo>
                  <a:pt x="2579208" y="0"/>
                </a:lnTo>
                <a:lnTo>
                  <a:pt x="2579208" y="4877934"/>
                </a:lnTo>
                <a:lnTo>
                  <a:pt x="0" y="4877934"/>
                </a:lnTo>
                <a:lnTo>
                  <a:pt x="0" y="0"/>
                </a:lnTo>
                <a:close/>
              </a:path>
            </a:pathLst>
          </a:custGeom>
          <a:blipFill rotWithShape="1">
            <a:blip r:embed="rId6">
              <a:alphaModFix/>
            </a:blip>
            <a:stretch>
              <a:fillRect b="0" l="0" r="0" t="0"/>
            </a:stretch>
          </a:blipFill>
          <a:ln>
            <a:noFill/>
          </a:ln>
        </p:spPr>
      </p:sp>
      <p:pic>
        <p:nvPicPr>
          <p:cNvPr id="925" name="Google Shape;925;g311c911a924_0_81" title="parte3.mp4">
            <a:hlinkClick r:id="rId7"/>
          </p:cNvPr>
          <p:cNvPicPr preferRelativeResize="0"/>
          <p:nvPr/>
        </p:nvPicPr>
        <p:blipFill>
          <a:blip r:embed="rId8">
            <a:alphaModFix/>
          </a:blip>
          <a:stretch>
            <a:fillRect/>
          </a:stretch>
        </p:blipFill>
        <p:spPr>
          <a:xfrm>
            <a:off x="1413200" y="2654350"/>
            <a:ext cx="3908350" cy="6965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929" name="Shape 929"/>
        <p:cNvGrpSpPr/>
        <p:nvPr/>
      </p:nvGrpSpPr>
      <p:grpSpPr>
        <a:xfrm>
          <a:off x="0" y="0"/>
          <a:ext cx="0" cy="0"/>
          <a:chOff x="0" y="0"/>
          <a:chExt cx="0" cy="0"/>
        </a:xfrm>
      </p:grpSpPr>
      <p:sp>
        <p:nvSpPr>
          <p:cNvPr id="930" name="Google Shape;930;g311c911a924_0_130"/>
          <p:cNvSpPr/>
          <p:nvPr/>
        </p:nvSpPr>
        <p:spPr>
          <a:xfrm rot="-5400000">
            <a:off x="9437281" y="2969743"/>
            <a:ext cx="8723376" cy="5490889"/>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3">
              <a:alphaModFix/>
            </a:blip>
            <a:stretch>
              <a:fillRect b="0" l="0" r="0" t="0"/>
            </a:stretch>
          </a:blipFill>
          <a:ln>
            <a:noFill/>
          </a:ln>
        </p:spPr>
      </p:sp>
      <p:grpSp>
        <p:nvGrpSpPr>
          <p:cNvPr id="931" name="Google Shape;931;g311c911a924_0_130"/>
          <p:cNvGrpSpPr/>
          <p:nvPr/>
        </p:nvGrpSpPr>
        <p:grpSpPr>
          <a:xfrm>
            <a:off x="-195781" y="694928"/>
            <a:ext cx="18771247" cy="588937"/>
            <a:chOff x="0" y="-38100"/>
            <a:chExt cx="4943835" cy="155110"/>
          </a:xfrm>
        </p:grpSpPr>
        <p:sp>
          <p:nvSpPr>
            <p:cNvPr id="932" name="Google Shape;932;g311c911a924_0_130"/>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933" name="Google Shape;933;g311c911a924_0_130"/>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4" name="Google Shape;934;g311c911a924_0_130"/>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4">
              <a:alphaModFix/>
            </a:blip>
            <a:stretch>
              <a:fillRect b="0" l="0" r="0" t="0"/>
            </a:stretch>
          </a:blipFill>
          <a:ln>
            <a:noFill/>
          </a:ln>
        </p:spPr>
      </p:sp>
      <p:sp>
        <p:nvSpPr>
          <p:cNvPr id="935" name="Google Shape;935;g311c911a924_0_130"/>
          <p:cNvSpPr txBox="1"/>
          <p:nvPr/>
        </p:nvSpPr>
        <p:spPr>
          <a:xfrm>
            <a:off x="2222642" y="970400"/>
            <a:ext cx="59628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936" name="Google Shape;936;g311c911a924_0_130"/>
          <p:cNvGrpSpPr/>
          <p:nvPr/>
        </p:nvGrpSpPr>
        <p:grpSpPr>
          <a:xfrm rot="-5400000">
            <a:off x="16516636" y="8367054"/>
            <a:ext cx="2272445" cy="588937"/>
            <a:chOff x="0" y="-38100"/>
            <a:chExt cx="598500" cy="155110"/>
          </a:xfrm>
        </p:grpSpPr>
        <p:sp>
          <p:nvSpPr>
            <p:cNvPr id="937" name="Google Shape;937;g311c911a924_0_130"/>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938" name="Google Shape;938;g311c911a924_0_130"/>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9" name="Google Shape;939;g311c911a924_0_130"/>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27</a:t>
            </a:r>
            <a:endParaRPr/>
          </a:p>
        </p:txBody>
      </p:sp>
      <p:grpSp>
        <p:nvGrpSpPr>
          <p:cNvPr id="940" name="Google Shape;940;g311c911a924_0_130"/>
          <p:cNvGrpSpPr/>
          <p:nvPr/>
        </p:nvGrpSpPr>
        <p:grpSpPr>
          <a:xfrm rot="3103869">
            <a:off x="1314525" y="3301773"/>
            <a:ext cx="370211" cy="370211"/>
            <a:chOff x="0" y="0"/>
            <a:chExt cx="812800" cy="812800"/>
          </a:xfrm>
        </p:grpSpPr>
        <p:sp>
          <p:nvSpPr>
            <p:cNvPr id="941" name="Google Shape;941;g311c911a924_0_1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g311c911a924_0_13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43" name="Google Shape;943;g311c911a924_0_130"/>
          <p:cNvSpPr txBox="1"/>
          <p:nvPr/>
        </p:nvSpPr>
        <p:spPr>
          <a:xfrm>
            <a:off x="2020128" y="3279163"/>
            <a:ext cx="2915400" cy="384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Costos Altos</a:t>
            </a:r>
            <a:endParaRPr sz="2500">
              <a:solidFill>
                <a:schemeClr val="lt1"/>
              </a:solidFill>
            </a:endParaRPr>
          </a:p>
        </p:txBody>
      </p:sp>
      <p:grpSp>
        <p:nvGrpSpPr>
          <p:cNvPr id="944" name="Google Shape;944;g311c911a924_0_130"/>
          <p:cNvGrpSpPr/>
          <p:nvPr/>
        </p:nvGrpSpPr>
        <p:grpSpPr>
          <a:xfrm rot="3103869">
            <a:off x="1314518" y="4353548"/>
            <a:ext cx="370211" cy="370211"/>
            <a:chOff x="0" y="0"/>
            <a:chExt cx="812800" cy="812800"/>
          </a:xfrm>
        </p:grpSpPr>
        <p:sp>
          <p:nvSpPr>
            <p:cNvPr id="945" name="Google Shape;945;g311c911a924_0_1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311c911a924_0_13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47" name="Google Shape;947;g311c911a924_0_130"/>
          <p:cNvSpPr txBox="1"/>
          <p:nvPr/>
        </p:nvSpPr>
        <p:spPr>
          <a:xfrm>
            <a:off x="2020131" y="4330938"/>
            <a:ext cx="3639300" cy="923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Dependencia de Datos</a:t>
            </a:r>
            <a:endParaRPr sz="2500">
              <a:solidFill>
                <a:schemeClr val="lt1"/>
              </a:solidFill>
            </a:endParaRPr>
          </a:p>
        </p:txBody>
      </p:sp>
      <p:grpSp>
        <p:nvGrpSpPr>
          <p:cNvPr id="948" name="Google Shape;948;g311c911a924_0_130"/>
          <p:cNvGrpSpPr/>
          <p:nvPr/>
        </p:nvGrpSpPr>
        <p:grpSpPr>
          <a:xfrm rot="3103869">
            <a:off x="1324360" y="5412023"/>
            <a:ext cx="370211" cy="370211"/>
            <a:chOff x="0" y="0"/>
            <a:chExt cx="812800" cy="812800"/>
          </a:xfrm>
        </p:grpSpPr>
        <p:sp>
          <p:nvSpPr>
            <p:cNvPr id="949" name="Google Shape;949;g311c911a924_0_1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311c911a924_0_13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1" name="Google Shape;951;g311c911a924_0_130"/>
          <p:cNvSpPr txBox="1"/>
          <p:nvPr/>
        </p:nvSpPr>
        <p:spPr>
          <a:xfrm>
            <a:off x="2029950" y="5389413"/>
            <a:ext cx="4400100" cy="923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00">
                <a:solidFill>
                  <a:schemeClr val="lt1"/>
                </a:solidFill>
                <a:latin typeface="Poppins Medium"/>
                <a:ea typeface="Poppins Medium"/>
                <a:cs typeface="Poppins Medium"/>
                <a:sym typeface="Poppins Medium"/>
              </a:rPr>
              <a:t>Deshumanización del Deporte</a:t>
            </a:r>
            <a:endParaRPr sz="2500">
              <a:solidFill>
                <a:schemeClr val="lt1"/>
              </a:solidFill>
            </a:endParaRPr>
          </a:p>
        </p:txBody>
      </p:sp>
      <p:sp>
        <p:nvSpPr>
          <p:cNvPr id="952" name="Google Shape;952;g311c911a924_0_130"/>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Desventajas</a:t>
            </a:r>
            <a:r>
              <a:rPr b="1" lang="en-US" sz="3799">
                <a:solidFill>
                  <a:srgbClr val="80C772"/>
                </a:solidFill>
                <a:latin typeface="Montserrat SemiBold"/>
                <a:ea typeface="Montserrat SemiBold"/>
                <a:cs typeface="Montserrat SemiBold"/>
                <a:sym typeface="Montserrat SemiBold"/>
              </a:rPr>
              <a:t>:</a:t>
            </a:r>
            <a:endParaRPr sz="100"/>
          </a:p>
        </p:txBody>
      </p:sp>
      <p:sp>
        <p:nvSpPr>
          <p:cNvPr id="953" name="Google Shape;953;g311c911a924_0_130"/>
          <p:cNvSpPr/>
          <p:nvPr/>
        </p:nvSpPr>
        <p:spPr>
          <a:xfrm>
            <a:off x="1541454" y="7800143"/>
            <a:ext cx="7315200" cy="3995203"/>
          </a:xfrm>
          <a:custGeom>
            <a:rect b="b" l="l" r="r" t="t"/>
            <a:pathLst>
              <a:path extrusionOk="0" h="3995203" w="7315200">
                <a:moveTo>
                  <a:pt x="0" y="0"/>
                </a:moveTo>
                <a:lnTo>
                  <a:pt x="7315200" y="0"/>
                </a:lnTo>
                <a:lnTo>
                  <a:pt x="7315200" y="3995203"/>
                </a:lnTo>
                <a:lnTo>
                  <a:pt x="0" y="3995203"/>
                </a:lnTo>
                <a:lnTo>
                  <a:pt x="0" y="0"/>
                </a:lnTo>
                <a:close/>
              </a:path>
            </a:pathLst>
          </a:custGeom>
          <a:blipFill rotWithShape="1">
            <a:blip r:embed="rId5">
              <a:alphaModFix amt="20000"/>
            </a:blip>
            <a:stretch>
              <a:fillRect b="0" l="0" r="0" t="0"/>
            </a:stretch>
          </a:blipFill>
          <a:ln>
            <a:noFill/>
          </a:ln>
        </p:spPr>
      </p:sp>
      <p:grpSp>
        <p:nvGrpSpPr>
          <p:cNvPr id="954" name="Google Shape;954;g311c911a924_0_130"/>
          <p:cNvGrpSpPr/>
          <p:nvPr/>
        </p:nvGrpSpPr>
        <p:grpSpPr>
          <a:xfrm>
            <a:off x="3946154" y="7280800"/>
            <a:ext cx="2483889" cy="2396046"/>
            <a:chOff x="-366471" y="-11891"/>
            <a:chExt cx="15572971" cy="14863810"/>
          </a:xfrm>
        </p:grpSpPr>
        <p:sp>
          <p:nvSpPr>
            <p:cNvPr id="955" name="Google Shape;955;g311c911a924_0_130"/>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g311c911a924_0_130"/>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311c911a924_0_130"/>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6">
                <a:alphaModFix/>
              </a:blip>
              <a:stretch>
                <a:fillRect b="-25179" l="219" r="219" t="-2518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8" name="Google Shape;958;g311c911a924_0_130" title="parte4.mp4">
            <a:hlinkClick r:id="rId7"/>
          </p:cNvPr>
          <p:cNvPicPr preferRelativeResize="0"/>
          <p:nvPr/>
        </p:nvPicPr>
        <p:blipFill>
          <a:blip r:embed="rId8">
            <a:alphaModFix/>
          </a:blip>
          <a:stretch>
            <a:fillRect/>
          </a:stretch>
        </p:blipFill>
        <p:spPr>
          <a:xfrm>
            <a:off x="11526780" y="1646781"/>
            <a:ext cx="4574346" cy="8152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120" name="Shape 120"/>
        <p:cNvGrpSpPr/>
        <p:nvPr/>
      </p:nvGrpSpPr>
      <p:grpSpPr>
        <a:xfrm>
          <a:off x="0" y="0"/>
          <a:ext cx="0" cy="0"/>
          <a:chOff x="0" y="0"/>
          <a:chExt cx="0" cy="0"/>
        </a:xfrm>
      </p:grpSpPr>
      <p:grpSp>
        <p:nvGrpSpPr>
          <p:cNvPr id="121" name="Google Shape;121;p2"/>
          <p:cNvGrpSpPr/>
          <p:nvPr/>
        </p:nvGrpSpPr>
        <p:grpSpPr>
          <a:xfrm>
            <a:off x="-195781" y="694929"/>
            <a:ext cx="18771125" cy="588935"/>
            <a:chOff x="0" y="-38100"/>
            <a:chExt cx="4943835" cy="155110"/>
          </a:xfrm>
        </p:grpSpPr>
        <p:sp>
          <p:nvSpPr>
            <p:cNvPr id="122" name="Google Shape;122;p2"/>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123" name="Google Shape;123;p2"/>
            <p:cNvSpPr txBox="1"/>
            <p:nvPr/>
          </p:nvSpPr>
          <p:spPr>
            <a:xfrm>
              <a:off x="0" y="-38100"/>
              <a:ext cx="4943835"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4" name="Google Shape;124;p2"/>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grpSp>
        <p:nvGrpSpPr>
          <p:cNvPr id="125" name="Google Shape;125;p2"/>
          <p:cNvGrpSpPr/>
          <p:nvPr/>
        </p:nvGrpSpPr>
        <p:grpSpPr>
          <a:xfrm rot="-5400000">
            <a:off x="16516828" y="8367247"/>
            <a:ext cx="2272060" cy="588935"/>
            <a:chOff x="0" y="-38100"/>
            <a:chExt cx="598403" cy="155110"/>
          </a:xfrm>
        </p:grpSpPr>
        <p:sp>
          <p:nvSpPr>
            <p:cNvPr id="126" name="Google Shape;126;p2"/>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127" name="Google Shape;127;p2"/>
            <p:cNvSpPr txBox="1"/>
            <p:nvPr/>
          </p:nvSpPr>
          <p:spPr>
            <a:xfrm>
              <a:off x="0" y="-38100"/>
              <a:ext cx="598403"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2"/>
          <p:cNvSpPr/>
          <p:nvPr/>
        </p:nvSpPr>
        <p:spPr>
          <a:xfrm>
            <a:off x="-624071" y="8661715"/>
            <a:ext cx="4590485" cy="667707"/>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4">
              <a:alphaModFix amt="31000"/>
            </a:blip>
            <a:stretch>
              <a:fillRect b="0" l="0" r="0" t="0"/>
            </a:stretch>
          </a:blipFill>
          <a:ln>
            <a:noFill/>
          </a:ln>
        </p:spPr>
      </p:sp>
      <p:grpSp>
        <p:nvGrpSpPr>
          <p:cNvPr id="129" name="Google Shape;129;p2"/>
          <p:cNvGrpSpPr/>
          <p:nvPr/>
        </p:nvGrpSpPr>
        <p:grpSpPr>
          <a:xfrm>
            <a:off x="-121868" y="3159207"/>
            <a:ext cx="2301136" cy="2301136"/>
            <a:chOff x="0" y="0"/>
            <a:chExt cx="812800" cy="812800"/>
          </a:xfrm>
        </p:grpSpPr>
        <p:sp>
          <p:nvSpPr>
            <p:cNvPr id="130" name="Google Shape;130;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2"/>
          <p:cNvSpPr txBox="1"/>
          <p:nvPr/>
        </p:nvSpPr>
        <p:spPr>
          <a:xfrm>
            <a:off x="2222639" y="970400"/>
            <a:ext cx="5136900" cy="236100"/>
          </a:xfrm>
          <a:prstGeom prst="rect">
            <a:avLst/>
          </a:prstGeom>
          <a:noFill/>
          <a:ln>
            <a:noFill/>
          </a:ln>
        </p:spPr>
        <p:txBody>
          <a:bodyPr anchorCtr="0" anchor="t" bIns="0" lIns="0" spcFirstLastPara="1" rIns="0" wrap="square" tIns="0">
            <a:spAutoFit/>
          </a:bodyPr>
          <a:lstStyle/>
          <a:p>
            <a:pPr indent="0" lvl="0" marL="0" marR="0" rtl="0" algn="l">
              <a:lnSpc>
                <a:spcPct val="96965"/>
              </a:lnSpc>
              <a:spcBef>
                <a:spcPts val="0"/>
              </a:spcBef>
              <a:spcAft>
                <a:spcPts val="0"/>
              </a:spcAft>
              <a:buNone/>
            </a:pPr>
            <a:r>
              <a:rPr b="1" lang="en-US" sz="1582">
                <a:solidFill>
                  <a:srgbClr val="FFFFFF"/>
                </a:solidFill>
                <a:latin typeface="Montserrat SemiBold"/>
                <a:ea typeface="Montserrat SemiBold"/>
                <a:cs typeface="Montserrat SemiBold"/>
                <a:sym typeface="Montserrat SemiBold"/>
              </a:rPr>
              <a:t>Modelos de Inteligencia Artificial - UD 1</a:t>
            </a:r>
            <a:endParaRPr/>
          </a:p>
        </p:txBody>
      </p:sp>
      <p:sp>
        <p:nvSpPr>
          <p:cNvPr id="133" name="Google Shape;133;p2"/>
          <p:cNvSpPr txBox="1"/>
          <p:nvPr/>
        </p:nvSpPr>
        <p:spPr>
          <a:xfrm rot="5282139">
            <a:off x="16773262" y="8568663"/>
            <a:ext cx="1846685" cy="188216"/>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0</a:t>
            </a:r>
            <a:r>
              <a:rPr b="1" lang="en-US" sz="1261">
                <a:solidFill>
                  <a:srgbClr val="FFFFFF"/>
                </a:solidFill>
                <a:latin typeface="Montserrat SemiBold"/>
                <a:ea typeface="Montserrat SemiBold"/>
                <a:cs typeface="Montserrat SemiBold"/>
                <a:sym typeface="Montserrat SemiBold"/>
              </a:rPr>
              <a:t>3</a:t>
            </a:r>
            <a:endParaRPr/>
          </a:p>
        </p:txBody>
      </p:sp>
      <p:sp>
        <p:nvSpPr>
          <p:cNvPr id="134" name="Google Shape;134;p2"/>
          <p:cNvSpPr txBox="1"/>
          <p:nvPr/>
        </p:nvSpPr>
        <p:spPr>
          <a:xfrm>
            <a:off x="1541447" y="4441805"/>
            <a:ext cx="4802400" cy="14034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9399">
                <a:solidFill>
                  <a:srgbClr val="80C772"/>
                </a:solidFill>
                <a:latin typeface="Montserrat SemiBold"/>
                <a:ea typeface="Montserrat SemiBold"/>
                <a:cs typeface="Montserrat SemiBold"/>
                <a:sym typeface="Montserrat SemiBold"/>
              </a:rPr>
              <a:t>Índice</a:t>
            </a:r>
            <a:endParaRPr/>
          </a:p>
        </p:txBody>
      </p:sp>
      <p:sp>
        <p:nvSpPr>
          <p:cNvPr id="135" name="Google Shape;135;p2"/>
          <p:cNvSpPr txBox="1"/>
          <p:nvPr/>
        </p:nvSpPr>
        <p:spPr>
          <a:xfrm>
            <a:off x="7641575" y="3285906"/>
            <a:ext cx="9564600" cy="3715200"/>
          </a:xfrm>
          <a:prstGeom prst="rect">
            <a:avLst/>
          </a:prstGeom>
          <a:noFill/>
          <a:ln>
            <a:noFill/>
          </a:ln>
        </p:spPr>
        <p:txBody>
          <a:bodyPr anchorCtr="0" anchor="t" bIns="0" lIns="0" spcFirstLastPara="1" rIns="0" wrap="square" tIns="0">
            <a:spAutoFit/>
          </a:bodyPr>
          <a:lstStyle/>
          <a:p>
            <a:pPr indent="-420179" lvl="0" marL="457200" marR="0" rtl="0" algn="l">
              <a:lnSpc>
                <a:spcPct val="140009"/>
              </a:lnSpc>
              <a:spcBef>
                <a:spcPts val="0"/>
              </a:spcBef>
              <a:spcAft>
                <a:spcPts val="0"/>
              </a:spcAft>
              <a:buClr>
                <a:srgbClr val="FFFFFF"/>
              </a:buClr>
              <a:buSzPts val="3017"/>
              <a:buFont typeface="Poppins Medium"/>
              <a:buAutoNum type="arabicPeriod"/>
            </a:pPr>
            <a:r>
              <a:rPr b="1" lang="en-US" sz="3017">
                <a:solidFill>
                  <a:srgbClr val="FFFFFF"/>
                </a:solidFill>
                <a:latin typeface="Poppins Medium"/>
                <a:ea typeface="Poppins Medium"/>
                <a:cs typeface="Poppins Medium"/>
                <a:sym typeface="Poppins Medium"/>
              </a:rPr>
              <a:t>Agricultura</a:t>
            </a:r>
            <a:endParaRPr b="1" sz="3017">
              <a:solidFill>
                <a:srgbClr val="FFFFFF"/>
              </a:solidFill>
              <a:latin typeface="Poppins Medium"/>
              <a:ea typeface="Poppins Medium"/>
              <a:cs typeface="Poppins Medium"/>
              <a:sym typeface="Poppins Medium"/>
            </a:endParaRPr>
          </a:p>
          <a:p>
            <a:pPr indent="-420179" lvl="0" marL="457200" marR="0" rtl="0" algn="l">
              <a:lnSpc>
                <a:spcPct val="140009"/>
              </a:lnSpc>
              <a:spcBef>
                <a:spcPts val="0"/>
              </a:spcBef>
              <a:spcAft>
                <a:spcPts val="0"/>
              </a:spcAft>
              <a:buClr>
                <a:srgbClr val="FFFFFF"/>
              </a:buClr>
              <a:buSzPts val="3017"/>
              <a:buFont typeface="Poppins Medium"/>
              <a:buAutoNum type="arabicPeriod"/>
            </a:pPr>
            <a:r>
              <a:rPr b="1" lang="en-US" sz="3017">
                <a:solidFill>
                  <a:srgbClr val="FFFFFF"/>
                </a:solidFill>
                <a:latin typeface="Poppins Medium"/>
                <a:ea typeface="Poppins Medium"/>
                <a:cs typeface="Poppins Medium"/>
                <a:sym typeface="Poppins Medium"/>
              </a:rPr>
              <a:t>Banca</a:t>
            </a:r>
            <a:endParaRPr b="1" sz="3017">
              <a:solidFill>
                <a:srgbClr val="FFFFFF"/>
              </a:solidFill>
              <a:latin typeface="Poppins Medium"/>
              <a:ea typeface="Poppins Medium"/>
              <a:cs typeface="Poppins Medium"/>
              <a:sym typeface="Poppins Medium"/>
            </a:endParaRPr>
          </a:p>
          <a:p>
            <a:pPr indent="-420179" lvl="0" marL="457200" marR="0" rtl="0" algn="l">
              <a:lnSpc>
                <a:spcPct val="140009"/>
              </a:lnSpc>
              <a:spcBef>
                <a:spcPts val="0"/>
              </a:spcBef>
              <a:spcAft>
                <a:spcPts val="0"/>
              </a:spcAft>
              <a:buClr>
                <a:srgbClr val="FFFFFF"/>
              </a:buClr>
              <a:buSzPts val="3017"/>
              <a:buFont typeface="Poppins Medium"/>
              <a:buAutoNum type="arabicPeriod"/>
            </a:pPr>
            <a:r>
              <a:rPr b="1" lang="en-US" sz="3017">
                <a:solidFill>
                  <a:srgbClr val="FFFFFF"/>
                </a:solidFill>
                <a:latin typeface="Poppins Medium"/>
                <a:ea typeface="Poppins Medium"/>
                <a:cs typeface="Poppins Medium"/>
                <a:sym typeface="Poppins Medium"/>
              </a:rPr>
              <a:t>Ciberseguridad</a:t>
            </a:r>
            <a:endParaRPr b="1" sz="3017">
              <a:solidFill>
                <a:srgbClr val="FFFFFF"/>
              </a:solidFill>
              <a:latin typeface="Poppins Medium"/>
              <a:ea typeface="Poppins Medium"/>
              <a:cs typeface="Poppins Medium"/>
              <a:sym typeface="Poppins Medium"/>
            </a:endParaRPr>
          </a:p>
          <a:p>
            <a:pPr indent="-420179" lvl="0" marL="457200" marR="0" rtl="0" algn="l">
              <a:lnSpc>
                <a:spcPct val="140009"/>
              </a:lnSpc>
              <a:spcBef>
                <a:spcPts val="0"/>
              </a:spcBef>
              <a:spcAft>
                <a:spcPts val="0"/>
              </a:spcAft>
              <a:buClr>
                <a:srgbClr val="FFFFFF"/>
              </a:buClr>
              <a:buSzPts val="3017"/>
              <a:buFont typeface="Poppins Medium"/>
              <a:buAutoNum type="arabicPeriod"/>
            </a:pPr>
            <a:r>
              <a:rPr b="1" lang="en-US" sz="3017">
                <a:solidFill>
                  <a:srgbClr val="FFFFFF"/>
                </a:solidFill>
                <a:latin typeface="Poppins Medium"/>
                <a:ea typeface="Poppins Medium"/>
                <a:cs typeface="Poppins Medium"/>
                <a:sym typeface="Poppins Medium"/>
              </a:rPr>
              <a:t>Juegos: Creación de Agentes Inteligentes</a:t>
            </a:r>
            <a:endParaRPr b="1" sz="3017">
              <a:solidFill>
                <a:srgbClr val="FFFFFF"/>
              </a:solidFill>
              <a:latin typeface="Poppins Medium"/>
              <a:ea typeface="Poppins Medium"/>
              <a:cs typeface="Poppins Medium"/>
              <a:sym typeface="Poppins Medium"/>
            </a:endParaRPr>
          </a:p>
          <a:p>
            <a:pPr indent="-420179" lvl="0" marL="457200" marR="0" rtl="0" algn="l">
              <a:lnSpc>
                <a:spcPct val="140009"/>
              </a:lnSpc>
              <a:spcBef>
                <a:spcPts val="0"/>
              </a:spcBef>
              <a:spcAft>
                <a:spcPts val="0"/>
              </a:spcAft>
              <a:buClr>
                <a:srgbClr val="FFFFFF"/>
              </a:buClr>
              <a:buSzPts val="3017"/>
              <a:buFont typeface="Poppins Medium"/>
              <a:buAutoNum type="arabicPeriod"/>
            </a:pPr>
            <a:r>
              <a:rPr b="1" lang="en-US" sz="3017">
                <a:solidFill>
                  <a:srgbClr val="FFFFFF"/>
                </a:solidFill>
                <a:latin typeface="Poppins Medium"/>
                <a:ea typeface="Poppins Medium"/>
                <a:cs typeface="Poppins Medium"/>
                <a:sym typeface="Poppins Medium"/>
              </a:rPr>
              <a:t>Arte: Creatividad</a:t>
            </a:r>
            <a:endParaRPr b="1" sz="3017">
              <a:solidFill>
                <a:srgbClr val="FFFFFF"/>
              </a:solidFill>
              <a:latin typeface="Poppins Medium"/>
              <a:ea typeface="Poppins Medium"/>
              <a:cs typeface="Poppins Medium"/>
              <a:sym typeface="Poppins Medium"/>
            </a:endParaRPr>
          </a:p>
          <a:p>
            <a:pPr indent="-420179" lvl="0" marL="457200" marR="0" rtl="0" algn="l">
              <a:lnSpc>
                <a:spcPct val="140009"/>
              </a:lnSpc>
              <a:spcBef>
                <a:spcPts val="0"/>
              </a:spcBef>
              <a:spcAft>
                <a:spcPts val="0"/>
              </a:spcAft>
              <a:buClr>
                <a:srgbClr val="FFFFFF"/>
              </a:buClr>
              <a:buSzPts val="3017"/>
              <a:buFont typeface="Poppins Medium"/>
              <a:buAutoNum type="arabicPeriod"/>
            </a:pPr>
            <a:r>
              <a:rPr b="1" lang="en-US" sz="3017">
                <a:solidFill>
                  <a:srgbClr val="FFFFFF"/>
                </a:solidFill>
                <a:latin typeface="Poppins Medium"/>
                <a:ea typeface="Poppins Medium"/>
                <a:cs typeface="Poppins Medium"/>
                <a:sym typeface="Poppins Medium"/>
              </a:rPr>
              <a:t>Deportes: Predicciones en el Fútbol</a:t>
            </a:r>
            <a:endParaRPr b="1" sz="3017">
              <a:solidFill>
                <a:srgbClr val="FFFFFF"/>
              </a:solidFill>
              <a:latin typeface="Poppins Medium"/>
              <a:ea typeface="Poppins Medium"/>
              <a:cs typeface="Poppins Medium"/>
              <a:sym typeface="Poppi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962" name="Shape 962"/>
        <p:cNvGrpSpPr/>
        <p:nvPr/>
      </p:nvGrpSpPr>
      <p:grpSpPr>
        <a:xfrm>
          <a:off x="0" y="0"/>
          <a:ext cx="0" cy="0"/>
          <a:chOff x="0" y="0"/>
          <a:chExt cx="0" cy="0"/>
        </a:xfrm>
      </p:grpSpPr>
      <p:grpSp>
        <p:nvGrpSpPr>
          <p:cNvPr id="963" name="Google Shape;963;g312e54821be_0_20"/>
          <p:cNvGrpSpPr/>
          <p:nvPr/>
        </p:nvGrpSpPr>
        <p:grpSpPr>
          <a:xfrm>
            <a:off x="-195781" y="694928"/>
            <a:ext cx="18771247" cy="588937"/>
            <a:chOff x="0" y="-38100"/>
            <a:chExt cx="4943835" cy="155110"/>
          </a:xfrm>
        </p:grpSpPr>
        <p:sp>
          <p:nvSpPr>
            <p:cNvPr id="964" name="Google Shape;964;g312e54821be_0_20"/>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965" name="Google Shape;965;g312e54821be_0_20"/>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66" name="Google Shape;966;g312e54821be_0_20"/>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967" name="Google Shape;967;g312e54821be_0_20"/>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968" name="Google Shape;968;g312e54821be_0_20"/>
          <p:cNvGrpSpPr/>
          <p:nvPr/>
        </p:nvGrpSpPr>
        <p:grpSpPr>
          <a:xfrm rot="-5400000">
            <a:off x="16516636" y="8367054"/>
            <a:ext cx="2272445" cy="588937"/>
            <a:chOff x="0" y="-38100"/>
            <a:chExt cx="598500" cy="155110"/>
          </a:xfrm>
        </p:grpSpPr>
        <p:sp>
          <p:nvSpPr>
            <p:cNvPr id="969" name="Google Shape;969;g312e54821be_0_20"/>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970" name="Google Shape;970;g312e54821be_0_20"/>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1" name="Google Shape;971;g312e54821be_0_20"/>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28</a:t>
            </a:r>
            <a:endParaRPr/>
          </a:p>
        </p:txBody>
      </p:sp>
      <p:sp>
        <p:nvSpPr>
          <p:cNvPr id="972" name="Google Shape;972;g312e54821be_0_20"/>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Conclusión</a:t>
            </a:r>
            <a:r>
              <a:rPr b="1" lang="en-US" sz="3799">
                <a:solidFill>
                  <a:srgbClr val="80C772"/>
                </a:solidFill>
                <a:latin typeface="Montserrat SemiBold"/>
                <a:ea typeface="Montserrat SemiBold"/>
                <a:cs typeface="Montserrat SemiBold"/>
                <a:sym typeface="Montserrat SemiBold"/>
              </a:rPr>
              <a:t>:</a:t>
            </a:r>
            <a:endParaRPr sz="100"/>
          </a:p>
        </p:txBody>
      </p:sp>
      <p:grpSp>
        <p:nvGrpSpPr>
          <p:cNvPr id="973" name="Google Shape;973;g312e54821be_0_20"/>
          <p:cNvGrpSpPr/>
          <p:nvPr/>
        </p:nvGrpSpPr>
        <p:grpSpPr>
          <a:xfrm>
            <a:off x="1541454" y="2900546"/>
            <a:ext cx="4699923" cy="4485898"/>
            <a:chOff x="-366471" y="-11891"/>
            <a:chExt cx="15572971" cy="14863810"/>
          </a:xfrm>
        </p:grpSpPr>
        <p:sp>
          <p:nvSpPr>
            <p:cNvPr id="974" name="Google Shape;974;g312e54821be_0_20"/>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312e54821be_0_20"/>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312e54821be_0_20"/>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4">
                <a:alphaModFix/>
              </a:blip>
              <a:stretch>
                <a:fillRect b="0" l="-24617" r="-2461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g312e54821be_0_20"/>
          <p:cNvSpPr/>
          <p:nvPr/>
        </p:nvSpPr>
        <p:spPr>
          <a:xfrm>
            <a:off x="-898784" y="70108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5">
              <a:alphaModFix/>
            </a:blip>
            <a:stretch>
              <a:fillRect b="0" l="0" r="0" t="0"/>
            </a:stretch>
          </a:blipFill>
          <a:ln>
            <a:noFill/>
          </a:ln>
        </p:spPr>
      </p:sp>
      <p:sp>
        <p:nvSpPr>
          <p:cNvPr id="978" name="Google Shape;978;g312e54821be_0_20"/>
          <p:cNvSpPr/>
          <p:nvPr/>
        </p:nvSpPr>
        <p:spPr>
          <a:xfrm>
            <a:off x="16804191" y="20321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5">
              <a:alphaModFix/>
            </a:blip>
            <a:stretch>
              <a:fillRect b="0" l="0" r="0" t="0"/>
            </a:stretch>
          </a:blipFill>
          <a:ln>
            <a:noFill/>
          </a:ln>
        </p:spPr>
      </p:sp>
      <p:sp>
        <p:nvSpPr>
          <p:cNvPr id="979" name="Google Shape;979;g312e54821be_0_20"/>
          <p:cNvSpPr txBox="1"/>
          <p:nvPr/>
        </p:nvSpPr>
        <p:spPr>
          <a:xfrm>
            <a:off x="7824099" y="2960700"/>
            <a:ext cx="8490000" cy="4365600"/>
          </a:xfrm>
          <a:prstGeom prst="rect">
            <a:avLst/>
          </a:prstGeom>
          <a:noFill/>
          <a:ln>
            <a:noFill/>
          </a:ln>
        </p:spPr>
        <p:txBody>
          <a:bodyPr anchorCtr="0" anchor="t" bIns="0" lIns="0" spcFirstLastPara="1" rIns="0" wrap="square" tIns="0">
            <a:spAutoFit/>
          </a:bodyPr>
          <a:lstStyle/>
          <a:p>
            <a:pPr indent="0" lvl="0" marL="0" marR="0" rtl="0" algn="just">
              <a:lnSpc>
                <a:spcPct val="140009"/>
              </a:lnSpc>
              <a:spcBef>
                <a:spcPts val="0"/>
              </a:spcBef>
              <a:spcAft>
                <a:spcPts val="0"/>
              </a:spcAft>
              <a:buNone/>
            </a:pPr>
            <a:r>
              <a:rPr b="1" lang="en-US" sz="3017">
                <a:solidFill>
                  <a:srgbClr val="FFFFFF"/>
                </a:solidFill>
                <a:latin typeface="Poppins Medium"/>
                <a:ea typeface="Poppins Medium"/>
                <a:cs typeface="Poppins Medium"/>
                <a:sym typeface="Poppins Medium"/>
              </a:rPr>
              <a:t>La IA a día de hoy se encuentra presente en muchos campos y está para ayudar al ser humano más que suplantarlo. Ya que aunque una IA pueda sutituirnos, recordemos que un trabajo hecho por humanos será de mejor calidad que el de una IA.</a:t>
            </a:r>
            <a:endParaRPr sz="3316"/>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983" name="Shape 983"/>
        <p:cNvGrpSpPr/>
        <p:nvPr/>
      </p:nvGrpSpPr>
      <p:grpSpPr>
        <a:xfrm>
          <a:off x="0" y="0"/>
          <a:ext cx="0" cy="0"/>
          <a:chOff x="0" y="0"/>
          <a:chExt cx="0" cy="0"/>
        </a:xfrm>
      </p:grpSpPr>
      <p:grpSp>
        <p:nvGrpSpPr>
          <p:cNvPr id="984" name="Google Shape;984;g3118c4387cc_0_26"/>
          <p:cNvGrpSpPr/>
          <p:nvPr/>
        </p:nvGrpSpPr>
        <p:grpSpPr>
          <a:xfrm>
            <a:off x="-195781" y="694928"/>
            <a:ext cx="18771247" cy="588937"/>
            <a:chOff x="0" y="-38100"/>
            <a:chExt cx="4943835" cy="155110"/>
          </a:xfrm>
        </p:grpSpPr>
        <p:sp>
          <p:nvSpPr>
            <p:cNvPr id="985" name="Google Shape;985;g3118c4387cc_0_26"/>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986" name="Google Shape;986;g3118c4387cc_0_26"/>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87" name="Google Shape;987;g3118c4387cc_0_26"/>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grpSp>
        <p:nvGrpSpPr>
          <p:cNvPr id="988" name="Google Shape;988;g3118c4387cc_0_26"/>
          <p:cNvGrpSpPr/>
          <p:nvPr/>
        </p:nvGrpSpPr>
        <p:grpSpPr>
          <a:xfrm rot="-5400000">
            <a:off x="16516636" y="8367054"/>
            <a:ext cx="2272445" cy="588937"/>
            <a:chOff x="0" y="-38100"/>
            <a:chExt cx="598500" cy="155110"/>
          </a:xfrm>
        </p:grpSpPr>
        <p:sp>
          <p:nvSpPr>
            <p:cNvPr id="989" name="Google Shape;989;g3118c4387cc_0_26"/>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990" name="Google Shape;990;g3118c4387cc_0_26"/>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1" name="Google Shape;991;g3118c4387cc_0_26"/>
          <p:cNvSpPr/>
          <p:nvPr/>
        </p:nvSpPr>
        <p:spPr>
          <a:xfrm>
            <a:off x="-624071" y="8661715"/>
            <a:ext cx="4590485" cy="667707"/>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4">
              <a:alphaModFix amt="31000"/>
            </a:blip>
            <a:stretch>
              <a:fillRect b="0" l="0" r="0" t="0"/>
            </a:stretch>
          </a:blipFill>
          <a:ln>
            <a:noFill/>
          </a:ln>
        </p:spPr>
      </p:sp>
      <p:grpSp>
        <p:nvGrpSpPr>
          <p:cNvPr id="992" name="Google Shape;992;g3118c4387cc_0_26"/>
          <p:cNvGrpSpPr/>
          <p:nvPr/>
        </p:nvGrpSpPr>
        <p:grpSpPr>
          <a:xfrm>
            <a:off x="-121868" y="3159207"/>
            <a:ext cx="2301118" cy="2301118"/>
            <a:chOff x="0" y="0"/>
            <a:chExt cx="812800" cy="812800"/>
          </a:xfrm>
        </p:grpSpPr>
        <p:sp>
          <p:nvSpPr>
            <p:cNvPr id="993" name="Google Shape;993;g3118c4387cc_0_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3118c4387cc_0_2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5" name="Google Shape;995;g3118c4387cc_0_26"/>
          <p:cNvSpPr txBox="1"/>
          <p:nvPr/>
        </p:nvSpPr>
        <p:spPr>
          <a:xfrm>
            <a:off x="2222642" y="970400"/>
            <a:ext cx="6036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sp>
        <p:nvSpPr>
          <p:cNvPr id="996" name="Google Shape;996;g3118c4387cc_0_26"/>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a:t>
            </a:r>
            <a:r>
              <a:rPr b="1" lang="en-US" sz="1261">
                <a:solidFill>
                  <a:srgbClr val="FFFFFF"/>
                </a:solidFill>
                <a:latin typeface="Montserrat SemiBold"/>
                <a:ea typeface="Montserrat SemiBold"/>
                <a:cs typeface="Montserrat SemiBold"/>
                <a:sym typeface="Montserrat SemiBold"/>
              </a:rPr>
              <a:t>29</a:t>
            </a:r>
            <a:endParaRPr/>
          </a:p>
        </p:txBody>
      </p:sp>
      <p:sp>
        <p:nvSpPr>
          <p:cNvPr id="997" name="Google Shape;997;g3118c4387cc_0_26"/>
          <p:cNvSpPr txBox="1"/>
          <p:nvPr/>
        </p:nvSpPr>
        <p:spPr>
          <a:xfrm>
            <a:off x="1541447" y="4732955"/>
            <a:ext cx="4802400" cy="8211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5499">
                <a:solidFill>
                  <a:srgbClr val="80C772"/>
                </a:solidFill>
                <a:latin typeface="Montserrat SemiBold"/>
                <a:ea typeface="Montserrat SemiBold"/>
                <a:cs typeface="Montserrat SemiBold"/>
                <a:sym typeface="Montserrat SemiBold"/>
              </a:rPr>
              <a:t>Bibliografía</a:t>
            </a:r>
            <a:endParaRPr sz="4999"/>
          </a:p>
        </p:txBody>
      </p:sp>
      <p:sp>
        <p:nvSpPr>
          <p:cNvPr id="998" name="Google Shape;998;g3118c4387cc_0_26"/>
          <p:cNvSpPr txBox="1"/>
          <p:nvPr/>
        </p:nvSpPr>
        <p:spPr>
          <a:xfrm>
            <a:off x="7603413" y="2206243"/>
            <a:ext cx="9564600" cy="6830700"/>
          </a:xfrm>
          <a:prstGeom prst="rect">
            <a:avLst/>
          </a:prstGeom>
          <a:noFill/>
          <a:ln>
            <a:noFill/>
          </a:ln>
        </p:spPr>
        <p:txBody>
          <a:bodyPr anchorCtr="0" anchor="t" bIns="0" lIns="0" spcFirstLastPara="1" rIns="0" wrap="square" tIns="0">
            <a:spAutoFit/>
          </a:bodyPr>
          <a:lstStyle/>
          <a:p>
            <a:pPr indent="-356679" lvl="0" marL="457200" marR="0" rtl="0" algn="l">
              <a:lnSpc>
                <a:spcPct val="140009"/>
              </a:lnSpc>
              <a:spcBef>
                <a:spcPts val="0"/>
              </a:spcBef>
              <a:spcAft>
                <a:spcPts val="0"/>
              </a:spcAft>
              <a:buClr>
                <a:schemeClr val="lt1"/>
              </a:buClr>
              <a:buSzPts val="2017"/>
              <a:buFont typeface="Poppins Medium"/>
              <a:buChar char="●"/>
            </a:pPr>
            <a:r>
              <a:rPr b="1" lang="en-US" sz="2017" u="sng">
                <a:solidFill>
                  <a:schemeClr val="lt1"/>
                </a:solidFill>
                <a:latin typeface="Poppins Medium"/>
                <a:ea typeface="Poppins Medium"/>
                <a:cs typeface="Poppins Medium"/>
                <a:sym typeface="Poppins Medium"/>
                <a:hlinkClick r:id="rId5">
                  <a:extLst>
                    <a:ext uri="{A12FA001-AC4F-418D-AE19-62706E023703}">
                      <ahyp:hlinkClr val="tx"/>
                    </a:ext>
                  </a:extLst>
                </a:hlinkClick>
              </a:rPr>
              <a:t>https://www.iic.uam.es/noticias/como-aplica-inteligencia-artificial-en-videojuegos/</a:t>
            </a:r>
            <a:endParaRPr b="1" sz="2017">
              <a:solidFill>
                <a:schemeClr val="lt1"/>
              </a:solidFill>
              <a:latin typeface="Poppins Medium"/>
              <a:ea typeface="Poppins Medium"/>
              <a:cs typeface="Poppins Medium"/>
              <a:sym typeface="Poppins Medium"/>
            </a:endParaRPr>
          </a:p>
          <a:p>
            <a:pPr indent="-356679" lvl="0" marL="457200" marR="0" rtl="0" algn="l">
              <a:lnSpc>
                <a:spcPct val="140009"/>
              </a:lnSpc>
              <a:spcBef>
                <a:spcPts val="0"/>
              </a:spcBef>
              <a:spcAft>
                <a:spcPts val="0"/>
              </a:spcAft>
              <a:buClr>
                <a:schemeClr val="lt1"/>
              </a:buClr>
              <a:buSzPts val="2017"/>
              <a:buFont typeface="Poppins Medium"/>
              <a:buChar char="●"/>
            </a:pPr>
            <a:r>
              <a:rPr b="1" lang="en-US" sz="2017" u="sng">
                <a:solidFill>
                  <a:schemeClr val="lt1"/>
                </a:solidFill>
                <a:latin typeface="Poppins Medium"/>
                <a:ea typeface="Poppins Medium"/>
                <a:cs typeface="Poppins Medium"/>
                <a:sym typeface="Poppins Medium"/>
                <a:hlinkClick r:id="rId6">
                  <a:extLst>
                    <a:ext uri="{A12FA001-AC4F-418D-AE19-62706E023703}">
                      <ahyp:hlinkClr val="tx"/>
                    </a:ext>
                  </a:extLst>
                </a:hlinkClick>
              </a:rPr>
              <a:t>https://canalinnova.com/la-inteligencia-artificial-en-el-arte-creacion-y-reconocimiento/</a:t>
            </a:r>
            <a:endParaRPr b="1" sz="2017">
              <a:solidFill>
                <a:schemeClr val="lt1"/>
              </a:solidFill>
              <a:latin typeface="Poppins Medium"/>
              <a:ea typeface="Poppins Medium"/>
              <a:cs typeface="Poppins Medium"/>
              <a:sym typeface="Poppins Medium"/>
            </a:endParaRPr>
          </a:p>
          <a:p>
            <a:pPr indent="-356679" lvl="0" marL="457200" marR="0" rtl="0" algn="l">
              <a:lnSpc>
                <a:spcPct val="140009"/>
              </a:lnSpc>
              <a:spcBef>
                <a:spcPts val="0"/>
              </a:spcBef>
              <a:spcAft>
                <a:spcPts val="0"/>
              </a:spcAft>
              <a:buClr>
                <a:schemeClr val="lt1"/>
              </a:buClr>
              <a:buSzPts val="2017"/>
              <a:buFont typeface="Poppins Medium"/>
              <a:buChar char="●"/>
            </a:pPr>
            <a:r>
              <a:rPr b="1" lang="en-US" sz="2017" u="sng">
                <a:solidFill>
                  <a:schemeClr val="lt1"/>
                </a:solidFill>
                <a:latin typeface="Poppins Medium"/>
                <a:ea typeface="Poppins Medium"/>
                <a:cs typeface="Poppins Medium"/>
                <a:sym typeface="Poppins Medium"/>
                <a:hlinkClick r:id="rId7">
                  <a:extLst>
                    <a:ext uri="{A12FA001-AC4F-418D-AE19-62706E023703}">
                      <ahyp:hlinkClr val="tx"/>
                    </a:ext>
                  </a:extLst>
                </a:hlinkClick>
              </a:rPr>
              <a:t>https://www.latamarte.com/es/articles/8n3J/</a:t>
            </a:r>
            <a:endParaRPr b="1" sz="2017">
              <a:solidFill>
                <a:schemeClr val="lt1"/>
              </a:solidFill>
              <a:latin typeface="Poppins Medium"/>
              <a:ea typeface="Poppins Medium"/>
              <a:cs typeface="Poppins Medium"/>
              <a:sym typeface="Poppins Medium"/>
            </a:endParaRPr>
          </a:p>
          <a:p>
            <a:pPr indent="-356679" lvl="0" marL="457200" marR="0" rtl="0" algn="l">
              <a:lnSpc>
                <a:spcPct val="140009"/>
              </a:lnSpc>
              <a:spcBef>
                <a:spcPts val="0"/>
              </a:spcBef>
              <a:spcAft>
                <a:spcPts val="0"/>
              </a:spcAft>
              <a:buClr>
                <a:schemeClr val="lt1"/>
              </a:buClr>
              <a:buSzPts val="2017"/>
              <a:buFont typeface="Poppins Medium"/>
              <a:buChar char="●"/>
            </a:pPr>
            <a:r>
              <a:rPr b="1" lang="en-US" sz="2017" u="sng">
                <a:solidFill>
                  <a:schemeClr val="lt1"/>
                </a:solidFill>
                <a:latin typeface="Poppins Medium"/>
                <a:ea typeface="Poppins Medium"/>
                <a:cs typeface="Poppins Medium"/>
                <a:sym typeface="Poppins Medium"/>
                <a:hlinkClick r:id="rId8">
                  <a:extLst>
                    <a:ext uri="{A12FA001-AC4F-418D-AE19-62706E023703}">
                      <ahyp:hlinkClr val="tx"/>
                    </a:ext>
                  </a:extLst>
                </a:hlinkClick>
              </a:rPr>
              <a:t>https://promptimagenes.com/blog/equilibrio-ia-en-arte-beneficios-y-retos-eticos/?utm_content=cmp-true</a:t>
            </a:r>
            <a:endParaRPr b="1" sz="2017">
              <a:solidFill>
                <a:schemeClr val="lt1"/>
              </a:solidFill>
              <a:latin typeface="Poppins Medium"/>
              <a:ea typeface="Poppins Medium"/>
              <a:cs typeface="Poppins Medium"/>
              <a:sym typeface="Poppins Medium"/>
            </a:endParaRPr>
          </a:p>
          <a:p>
            <a:pPr indent="-356679" lvl="0" marL="457200" marR="0" rtl="0" algn="l">
              <a:lnSpc>
                <a:spcPct val="140009"/>
              </a:lnSpc>
              <a:spcBef>
                <a:spcPts val="0"/>
              </a:spcBef>
              <a:spcAft>
                <a:spcPts val="0"/>
              </a:spcAft>
              <a:buClr>
                <a:schemeClr val="lt1"/>
              </a:buClr>
              <a:buSzPts val="2017"/>
              <a:buFont typeface="Poppins Medium"/>
              <a:buChar char="●"/>
            </a:pPr>
            <a:r>
              <a:rPr b="1" lang="en-US" sz="2017" u="sng">
                <a:solidFill>
                  <a:schemeClr val="lt1"/>
                </a:solidFill>
                <a:latin typeface="Poppins Medium"/>
                <a:ea typeface="Poppins Medium"/>
                <a:cs typeface="Poppins Medium"/>
                <a:sym typeface="Poppins Medium"/>
                <a:hlinkClick r:id="rId9">
                  <a:extLst>
                    <a:ext uri="{A12FA001-AC4F-418D-AE19-62706E023703}">
                      <ahyp:hlinkClr val="tx"/>
                    </a:ext>
                  </a:extLst>
                </a:hlinkClick>
              </a:rPr>
              <a:t>https://sportsdatacampus.com/beneficios-inteligencia-artificial-en-el-futbol-y-el-deporte/</a:t>
            </a:r>
            <a:endParaRPr b="1" sz="2017">
              <a:solidFill>
                <a:schemeClr val="lt1"/>
              </a:solidFill>
              <a:latin typeface="Poppins Medium"/>
              <a:ea typeface="Poppins Medium"/>
              <a:cs typeface="Poppins Medium"/>
              <a:sym typeface="Poppins Medium"/>
            </a:endParaRPr>
          </a:p>
          <a:p>
            <a:pPr indent="-356679" lvl="0" marL="457200" marR="0" rtl="0" algn="l">
              <a:lnSpc>
                <a:spcPct val="140009"/>
              </a:lnSpc>
              <a:spcBef>
                <a:spcPts val="0"/>
              </a:spcBef>
              <a:spcAft>
                <a:spcPts val="0"/>
              </a:spcAft>
              <a:buClr>
                <a:schemeClr val="lt1"/>
              </a:buClr>
              <a:buSzPts val="2017"/>
              <a:buFont typeface="Poppins Medium"/>
              <a:buChar char="●"/>
            </a:pPr>
            <a:r>
              <a:rPr b="1" lang="en-US" sz="2017" u="sng">
                <a:solidFill>
                  <a:schemeClr val="lt1"/>
                </a:solidFill>
                <a:latin typeface="Poppins Medium"/>
                <a:ea typeface="Poppins Medium"/>
                <a:cs typeface="Poppins Medium"/>
                <a:sym typeface="Poppins Medium"/>
                <a:hlinkClick r:id="rId10">
                  <a:extLst>
                    <a:ext uri="{A12FA001-AC4F-418D-AE19-62706E023703}">
                      <ahyp:hlinkClr val="tx"/>
                    </a:ext>
                  </a:extLst>
                </a:hlinkClick>
              </a:rPr>
              <a:t>https://unisport.es/inteligencia-artificial-futbol/</a:t>
            </a:r>
            <a:endParaRPr b="1" sz="2017">
              <a:solidFill>
                <a:schemeClr val="lt1"/>
              </a:solidFill>
              <a:latin typeface="Poppins Medium"/>
              <a:ea typeface="Poppins Medium"/>
              <a:cs typeface="Poppins Medium"/>
              <a:sym typeface="Poppins Medium"/>
            </a:endParaRPr>
          </a:p>
          <a:p>
            <a:pPr indent="-356679" lvl="0" marL="457200" marR="0" rtl="0" algn="l">
              <a:lnSpc>
                <a:spcPct val="140009"/>
              </a:lnSpc>
              <a:spcBef>
                <a:spcPts val="0"/>
              </a:spcBef>
              <a:spcAft>
                <a:spcPts val="0"/>
              </a:spcAft>
              <a:buClr>
                <a:schemeClr val="lt1"/>
              </a:buClr>
              <a:buSzPts val="2017"/>
              <a:buFont typeface="Poppins Medium"/>
              <a:buChar char="●"/>
            </a:pPr>
            <a:r>
              <a:rPr b="1" lang="en-US" sz="2017" u="sng">
                <a:solidFill>
                  <a:schemeClr val="lt1"/>
                </a:solidFill>
                <a:latin typeface="Poppins Medium"/>
                <a:ea typeface="Poppins Medium"/>
                <a:cs typeface="Poppins Medium"/>
                <a:sym typeface="Poppins Medium"/>
                <a:hlinkClick r:id="rId11">
                  <a:extLst>
                    <a:ext uri="{A12FA001-AC4F-418D-AE19-62706E023703}">
                      <ahyp:hlinkClr val="tx"/>
                    </a:ext>
                  </a:extLst>
                </a:hlinkClick>
              </a:rPr>
              <a:t>https://hiramnoriega.com/38597/inteligencia-artificial-futbol-aplicaciones-ventajas/</a:t>
            </a:r>
            <a:endParaRPr b="1" sz="2017">
              <a:solidFill>
                <a:schemeClr val="lt1"/>
              </a:solidFill>
              <a:latin typeface="Poppins Medium"/>
              <a:ea typeface="Poppins Medium"/>
              <a:cs typeface="Poppins Medium"/>
              <a:sym typeface="Poppins Medium"/>
            </a:endParaRPr>
          </a:p>
          <a:p>
            <a:pPr indent="-356679" lvl="0" marL="457200" marR="0" rtl="0" algn="l">
              <a:lnSpc>
                <a:spcPct val="140009"/>
              </a:lnSpc>
              <a:spcBef>
                <a:spcPts val="0"/>
              </a:spcBef>
              <a:spcAft>
                <a:spcPts val="0"/>
              </a:spcAft>
              <a:buClr>
                <a:schemeClr val="lt1"/>
              </a:buClr>
              <a:buSzPts val="2017"/>
              <a:buFont typeface="Poppins Medium"/>
              <a:buChar char="●"/>
            </a:pPr>
            <a:r>
              <a:rPr b="1" lang="en-US" sz="2017" u="sng">
                <a:solidFill>
                  <a:schemeClr val="lt1"/>
                </a:solidFill>
                <a:latin typeface="Poppins Medium"/>
                <a:ea typeface="Poppins Medium"/>
                <a:cs typeface="Poppins Medium"/>
                <a:sym typeface="Poppins Medium"/>
                <a:hlinkClick r:id="rId12">
                  <a:extLst>
                    <a:ext uri="{A12FA001-AC4F-418D-AE19-62706E023703}">
                      <ahyp:hlinkClr val="tx"/>
                    </a:ext>
                  </a:extLst>
                </a:hlinkClick>
              </a:rPr>
              <a:t>https://www.plataformatierra.es/innovacion/IA-inteligencia-artificial-aplicaciones</a:t>
            </a:r>
            <a:endParaRPr b="1" sz="2017">
              <a:solidFill>
                <a:schemeClr val="lt1"/>
              </a:solidFill>
              <a:latin typeface="Poppins Medium"/>
              <a:ea typeface="Poppins Medium"/>
              <a:cs typeface="Poppins Medium"/>
              <a:sym typeface="Poppins Medium"/>
            </a:endParaRPr>
          </a:p>
          <a:p>
            <a:pPr indent="-356679" lvl="0" marL="457200" marR="0" rtl="0" algn="l">
              <a:lnSpc>
                <a:spcPct val="140009"/>
              </a:lnSpc>
              <a:spcBef>
                <a:spcPts val="0"/>
              </a:spcBef>
              <a:spcAft>
                <a:spcPts val="0"/>
              </a:spcAft>
              <a:buClr>
                <a:schemeClr val="lt1"/>
              </a:buClr>
              <a:buSzPts val="2017"/>
              <a:buFont typeface="Poppins Medium"/>
              <a:buChar char="●"/>
            </a:pPr>
            <a:r>
              <a:rPr b="1" lang="en-US" sz="2017" u="sng">
                <a:solidFill>
                  <a:schemeClr val="lt1"/>
                </a:solidFill>
                <a:latin typeface="Poppins Medium"/>
                <a:ea typeface="Poppins Medium"/>
                <a:cs typeface="Poppins Medium"/>
                <a:sym typeface="Poppins Medium"/>
                <a:hlinkClick r:id="rId13">
                  <a:extLst>
                    <a:ext uri="{A12FA001-AC4F-418D-AE19-62706E023703}">
                      <ahyp:hlinkClr val="tx"/>
                    </a:ext>
                  </a:extLst>
                </a:hlinkClick>
              </a:rPr>
              <a:t>https://www.telefonica.com/es/sala-comunicacion/blog/como-influye-inteligencia-artificial-agricultura/</a:t>
            </a:r>
            <a:endParaRPr b="1" sz="2017">
              <a:solidFill>
                <a:schemeClr val="lt1"/>
              </a:solidFill>
              <a:latin typeface="Poppins Medium"/>
              <a:ea typeface="Poppins Medium"/>
              <a:cs typeface="Poppins Medium"/>
              <a:sym typeface="Poppi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1002" name="Shape 1002"/>
        <p:cNvGrpSpPr/>
        <p:nvPr/>
      </p:nvGrpSpPr>
      <p:grpSpPr>
        <a:xfrm>
          <a:off x="0" y="0"/>
          <a:ext cx="0" cy="0"/>
          <a:chOff x="0" y="0"/>
          <a:chExt cx="0" cy="0"/>
        </a:xfrm>
      </p:grpSpPr>
      <p:grpSp>
        <p:nvGrpSpPr>
          <p:cNvPr id="1003" name="Google Shape;1003;p15"/>
          <p:cNvGrpSpPr/>
          <p:nvPr/>
        </p:nvGrpSpPr>
        <p:grpSpPr>
          <a:xfrm>
            <a:off x="-195781" y="694929"/>
            <a:ext cx="18771125" cy="588935"/>
            <a:chOff x="0" y="-38100"/>
            <a:chExt cx="4943835" cy="155110"/>
          </a:xfrm>
        </p:grpSpPr>
        <p:sp>
          <p:nvSpPr>
            <p:cNvPr id="1004" name="Google Shape;1004;p15"/>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1005" name="Google Shape;1005;p15"/>
            <p:cNvSpPr txBox="1"/>
            <p:nvPr/>
          </p:nvSpPr>
          <p:spPr>
            <a:xfrm>
              <a:off x="0" y="-38100"/>
              <a:ext cx="4943835"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06" name="Google Shape;1006;p15"/>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grpSp>
        <p:nvGrpSpPr>
          <p:cNvPr id="1007" name="Google Shape;1007;p15"/>
          <p:cNvGrpSpPr/>
          <p:nvPr/>
        </p:nvGrpSpPr>
        <p:grpSpPr>
          <a:xfrm rot="-5400000">
            <a:off x="16516828" y="8367247"/>
            <a:ext cx="2272060" cy="588935"/>
            <a:chOff x="0" y="-38100"/>
            <a:chExt cx="598403" cy="155110"/>
          </a:xfrm>
        </p:grpSpPr>
        <p:sp>
          <p:nvSpPr>
            <p:cNvPr id="1008" name="Google Shape;1008;p15"/>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1009" name="Google Shape;1009;p15"/>
            <p:cNvSpPr txBox="1"/>
            <p:nvPr/>
          </p:nvSpPr>
          <p:spPr>
            <a:xfrm>
              <a:off x="0" y="-38100"/>
              <a:ext cx="598403" cy="15511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0" name="Google Shape;1010;p15"/>
          <p:cNvSpPr txBox="1"/>
          <p:nvPr/>
        </p:nvSpPr>
        <p:spPr>
          <a:xfrm>
            <a:off x="4830206" y="3620390"/>
            <a:ext cx="8627700" cy="1751100"/>
          </a:xfrm>
          <a:prstGeom prst="rect">
            <a:avLst/>
          </a:prstGeom>
          <a:noFill/>
          <a:ln>
            <a:noFill/>
          </a:ln>
        </p:spPr>
        <p:txBody>
          <a:bodyPr anchorCtr="0" anchor="t" bIns="0" lIns="0" spcFirstLastPara="1" rIns="0" wrap="square" tIns="0">
            <a:spAutoFit/>
          </a:bodyPr>
          <a:lstStyle/>
          <a:p>
            <a:pPr indent="0" lvl="0" marL="0" marR="0" rtl="0" algn="ctr">
              <a:lnSpc>
                <a:spcPct val="96998"/>
              </a:lnSpc>
              <a:spcBef>
                <a:spcPts val="0"/>
              </a:spcBef>
              <a:spcAft>
                <a:spcPts val="0"/>
              </a:spcAft>
              <a:buNone/>
            </a:pPr>
            <a:r>
              <a:rPr b="1" lang="en-US" sz="11728">
                <a:solidFill>
                  <a:srgbClr val="80C772"/>
                </a:solidFill>
                <a:latin typeface="Montserrat SemiBold"/>
                <a:ea typeface="Montserrat SemiBold"/>
                <a:cs typeface="Montserrat SemiBold"/>
                <a:sym typeface="Montserrat SemiBold"/>
              </a:rPr>
              <a:t>¡Gracias</a:t>
            </a:r>
            <a:endParaRPr/>
          </a:p>
        </p:txBody>
      </p:sp>
      <p:sp>
        <p:nvSpPr>
          <p:cNvPr id="1011" name="Google Shape;1011;p15"/>
          <p:cNvSpPr txBox="1"/>
          <p:nvPr/>
        </p:nvSpPr>
        <p:spPr>
          <a:xfrm>
            <a:off x="4830152" y="4914675"/>
            <a:ext cx="8627700" cy="2150400"/>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1" lang="en-US" sz="14403">
                <a:solidFill>
                  <a:srgbClr val="FFFFFF"/>
                </a:solidFill>
                <a:latin typeface="Montserrat"/>
                <a:ea typeface="Montserrat"/>
                <a:cs typeface="Montserrat"/>
                <a:sym typeface="Montserrat"/>
              </a:rPr>
              <a:t>por ver</a:t>
            </a:r>
            <a:r>
              <a:rPr b="1" i="0" lang="en-US" sz="14403" u="none" cap="none" strike="noStrike">
                <a:solidFill>
                  <a:srgbClr val="FFFFFF"/>
                </a:solidFill>
                <a:latin typeface="Montserrat"/>
                <a:ea typeface="Montserrat"/>
                <a:cs typeface="Montserrat"/>
                <a:sym typeface="Montserrat"/>
              </a:rPr>
              <a:t>!</a:t>
            </a:r>
            <a:endParaRPr/>
          </a:p>
        </p:txBody>
      </p:sp>
      <p:sp>
        <p:nvSpPr>
          <p:cNvPr id="1012" name="Google Shape;1012;p15"/>
          <p:cNvSpPr txBox="1"/>
          <p:nvPr/>
        </p:nvSpPr>
        <p:spPr>
          <a:xfrm>
            <a:off x="2222651" y="970400"/>
            <a:ext cx="83325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1013" name="Google Shape;1013;p15"/>
          <p:cNvGrpSpPr/>
          <p:nvPr/>
        </p:nvGrpSpPr>
        <p:grpSpPr>
          <a:xfrm>
            <a:off x="-13645081" y="8517054"/>
            <a:ext cx="18771125" cy="1408085"/>
            <a:chOff x="0" y="-38100"/>
            <a:chExt cx="4943835" cy="370854"/>
          </a:xfrm>
        </p:grpSpPr>
        <p:sp>
          <p:nvSpPr>
            <p:cNvPr id="1014" name="Google Shape;1014;p15"/>
            <p:cNvSpPr/>
            <p:nvPr/>
          </p:nvSpPr>
          <p:spPr>
            <a:xfrm>
              <a:off x="0" y="0"/>
              <a:ext cx="4943835" cy="332754"/>
            </a:xfrm>
            <a:custGeom>
              <a:rect b="b" l="l" r="r" t="t"/>
              <a:pathLst>
                <a:path extrusionOk="0" h="332754" w="4943835">
                  <a:moveTo>
                    <a:pt x="0" y="0"/>
                  </a:moveTo>
                  <a:lnTo>
                    <a:pt x="4943835" y="0"/>
                  </a:lnTo>
                  <a:lnTo>
                    <a:pt x="4943835" y="332754"/>
                  </a:lnTo>
                  <a:lnTo>
                    <a:pt x="0" y="332754"/>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1015" name="Google Shape;1015;p15"/>
            <p:cNvSpPr txBox="1"/>
            <p:nvPr/>
          </p:nvSpPr>
          <p:spPr>
            <a:xfrm>
              <a:off x="0" y="-38100"/>
              <a:ext cx="4943835" cy="370854"/>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6" name="Google Shape;1016;p15"/>
          <p:cNvSpPr/>
          <p:nvPr/>
        </p:nvSpPr>
        <p:spPr>
          <a:xfrm>
            <a:off x="-705322" y="8003750"/>
            <a:ext cx="7315200" cy="1064029"/>
          </a:xfrm>
          <a:custGeom>
            <a:rect b="b" l="l" r="r" t="t"/>
            <a:pathLst>
              <a:path extrusionOk="0" h="1064029" w="7315200">
                <a:moveTo>
                  <a:pt x="0" y="0"/>
                </a:moveTo>
                <a:lnTo>
                  <a:pt x="7315200" y="0"/>
                </a:lnTo>
                <a:lnTo>
                  <a:pt x="7315200" y="1064029"/>
                </a:lnTo>
                <a:lnTo>
                  <a:pt x="0" y="1064029"/>
                </a:lnTo>
                <a:lnTo>
                  <a:pt x="0" y="0"/>
                </a:lnTo>
                <a:close/>
              </a:path>
            </a:pathLst>
          </a:custGeom>
          <a:blipFill rotWithShape="1">
            <a:blip r:embed="rId4">
              <a:alphaModFix/>
            </a:blip>
            <a:stretch>
              <a:fillRect b="0" l="0" r="0" t="0"/>
            </a:stretch>
          </a:blipFill>
          <a:ln>
            <a:noFill/>
          </a:ln>
        </p:spPr>
      </p:sp>
      <p:sp>
        <p:nvSpPr>
          <p:cNvPr id="1017" name="Google Shape;1017;p15"/>
          <p:cNvSpPr/>
          <p:nvPr/>
        </p:nvSpPr>
        <p:spPr>
          <a:xfrm>
            <a:off x="15064929" y="409821"/>
            <a:ext cx="7315200" cy="1064029"/>
          </a:xfrm>
          <a:custGeom>
            <a:rect b="b" l="l" r="r" t="t"/>
            <a:pathLst>
              <a:path extrusionOk="0" h="1064029" w="7315200">
                <a:moveTo>
                  <a:pt x="0" y="0"/>
                </a:moveTo>
                <a:lnTo>
                  <a:pt x="7315200" y="0"/>
                </a:lnTo>
                <a:lnTo>
                  <a:pt x="7315200" y="1064029"/>
                </a:lnTo>
                <a:lnTo>
                  <a:pt x="0" y="1064029"/>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139" name="Shape 139"/>
        <p:cNvGrpSpPr/>
        <p:nvPr/>
      </p:nvGrpSpPr>
      <p:grpSpPr>
        <a:xfrm>
          <a:off x="0" y="0"/>
          <a:ext cx="0" cy="0"/>
          <a:chOff x="0" y="0"/>
          <a:chExt cx="0" cy="0"/>
        </a:xfrm>
      </p:grpSpPr>
      <p:grpSp>
        <p:nvGrpSpPr>
          <p:cNvPr id="140" name="Google Shape;140;g311401d1fe0_0_23"/>
          <p:cNvGrpSpPr/>
          <p:nvPr/>
        </p:nvGrpSpPr>
        <p:grpSpPr>
          <a:xfrm>
            <a:off x="-195781" y="694928"/>
            <a:ext cx="18771247" cy="588937"/>
            <a:chOff x="0" y="-38100"/>
            <a:chExt cx="4943835" cy="155110"/>
          </a:xfrm>
        </p:grpSpPr>
        <p:sp>
          <p:nvSpPr>
            <p:cNvPr id="141" name="Google Shape;141;g311401d1fe0_0_23"/>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142" name="Google Shape;142;g311401d1fe0_0_23"/>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3" name="Google Shape;143;g311401d1fe0_0_23"/>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grpSp>
        <p:nvGrpSpPr>
          <p:cNvPr id="144" name="Google Shape;144;g311401d1fe0_0_23"/>
          <p:cNvGrpSpPr/>
          <p:nvPr/>
        </p:nvGrpSpPr>
        <p:grpSpPr>
          <a:xfrm rot="-5400000">
            <a:off x="16516636" y="8367054"/>
            <a:ext cx="2272445" cy="588937"/>
            <a:chOff x="0" y="-38100"/>
            <a:chExt cx="598500" cy="155110"/>
          </a:xfrm>
        </p:grpSpPr>
        <p:sp>
          <p:nvSpPr>
            <p:cNvPr id="145" name="Google Shape;145;g311401d1fe0_0_23"/>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146" name="Google Shape;146;g311401d1fe0_0_23"/>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7" name="Google Shape;147;g311401d1fe0_0_23"/>
          <p:cNvSpPr/>
          <p:nvPr/>
        </p:nvSpPr>
        <p:spPr>
          <a:xfrm>
            <a:off x="-624071" y="8661715"/>
            <a:ext cx="4590485" cy="667707"/>
          </a:xfrm>
          <a:custGeom>
            <a:rect b="b" l="l" r="r" t="t"/>
            <a:pathLst>
              <a:path extrusionOk="0" h="667707" w="4590485">
                <a:moveTo>
                  <a:pt x="0" y="0"/>
                </a:moveTo>
                <a:lnTo>
                  <a:pt x="4590486" y="0"/>
                </a:lnTo>
                <a:lnTo>
                  <a:pt x="4590486" y="667707"/>
                </a:lnTo>
                <a:lnTo>
                  <a:pt x="0" y="667707"/>
                </a:lnTo>
                <a:lnTo>
                  <a:pt x="0" y="0"/>
                </a:lnTo>
                <a:close/>
              </a:path>
            </a:pathLst>
          </a:custGeom>
          <a:blipFill rotWithShape="1">
            <a:blip r:embed="rId4">
              <a:alphaModFix amt="31000"/>
            </a:blip>
            <a:stretch>
              <a:fillRect b="0" l="0" r="0" t="0"/>
            </a:stretch>
          </a:blipFill>
          <a:ln>
            <a:noFill/>
          </a:ln>
        </p:spPr>
      </p:sp>
      <p:sp>
        <p:nvSpPr>
          <p:cNvPr id="148" name="Google Shape;148;g311401d1fe0_0_23"/>
          <p:cNvSpPr/>
          <p:nvPr/>
        </p:nvSpPr>
        <p:spPr>
          <a:xfrm rot="-5400000">
            <a:off x="10403572" y="3432156"/>
            <a:ext cx="7315200" cy="4030010"/>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sp>
        <p:nvSpPr>
          <p:cNvPr id="149" name="Google Shape;149;g311401d1fe0_0_23"/>
          <p:cNvSpPr txBox="1"/>
          <p:nvPr/>
        </p:nvSpPr>
        <p:spPr>
          <a:xfrm>
            <a:off x="2222643" y="970400"/>
            <a:ext cx="63330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sp>
        <p:nvSpPr>
          <p:cNvPr id="150" name="Google Shape;150;g311401d1fe0_0_23"/>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0</a:t>
            </a:r>
            <a:r>
              <a:rPr b="1" lang="en-US" sz="1261">
                <a:solidFill>
                  <a:srgbClr val="FFFFFF"/>
                </a:solidFill>
                <a:latin typeface="Montserrat SemiBold"/>
                <a:ea typeface="Montserrat SemiBold"/>
                <a:cs typeface="Montserrat SemiBold"/>
                <a:sym typeface="Montserrat SemiBold"/>
              </a:rPr>
              <a:t>4</a:t>
            </a:r>
            <a:endParaRPr/>
          </a:p>
        </p:txBody>
      </p:sp>
      <p:sp>
        <p:nvSpPr>
          <p:cNvPr id="151" name="Google Shape;151;g311401d1fe0_0_23"/>
          <p:cNvSpPr txBox="1"/>
          <p:nvPr/>
        </p:nvSpPr>
        <p:spPr>
          <a:xfrm>
            <a:off x="1587913" y="1842763"/>
            <a:ext cx="9697500" cy="14034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9399">
                <a:solidFill>
                  <a:srgbClr val="80C772"/>
                </a:solidFill>
                <a:latin typeface="Montserrat SemiBold"/>
                <a:ea typeface="Montserrat SemiBold"/>
                <a:cs typeface="Montserrat SemiBold"/>
                <a:sym typeface="Montserrat SemiBold"/>
              </a:rPr>
              <a:t>El campo de la</a:t>
            </a:r>
            <a:endParaRPr/>
          </a:p>
        </p:txBody>
      </p:sp>
      <p:sp>
        <p:nvSpPr>
          <p:cNvPr id="152" name="Google Shape;152;g311401d1fe0_0_23"/>
          <p:cNvSpPr txBox="1"/>
          <p:nvPr/>
        </p:nvSpPr>
        <p:spPr>
          <a:xfrm>
            <a:off x="1556883" y="2989938"/>
            <a:ext cx="8823600" cy="17169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11499">
                <a:solidFill>
                  <a:srgbClr val="FFFFFF"/>
                </a:solidFill>
                <a:latin typeface="Montserrat"/>
                <a:ea typeface="Montserrat"/>
                <a:cs typeface="Montserrat"/>
                <a:sym typeface="Montserrat"/>
              </a:rPr>
              <a:t>Agricultura</a:t>
            </a:r>
            <a:endParaRPr sz="11399"/>
          </a:p>
        </p:txBody>
      </p:sp>
      <p:pic>
        <p:nvPicPr>
          <p:cNvPr id="153" name="Google Shape;153;g311401d1fe0_0_23"/>
          <p:cNvPicPr preferRelativeResize="0"/>
          <p:nvPr/>
        </p:nvPicPr>
        <p:blipFill>
          <a:blip r:embed="rId6">
            <a:alphaModFix/>
          </a:blip>
          <a:stretch>
            <a:fillRect/>
          </a:stretch>
        </p:blipFill>
        <p:spPr>
          <a:xfrm>
            <a:off x="12480600" y="2166850"/>
            <a:ext cx="3161126" cy="6555926"/>
          </a:xfrm>
          <a:prstGeom prst="rect">
            <a:avLst/>
          </a:prstGeom>
          <a:noFill/>
          <a:ln>
            <a:noFill/>
          </a:ln>
        </p:spPr>
      </p:pic>
      <p:grpSp>
        <p:nvGrpSpPr>
          <p:cNvPr id="154" name="Google Shape;154;g311401d1fe0_0_23"/>
          <p:cNvGrpSpPr/>
          <p:nvPr/>
        </p:nvGrpSpPr>
        <p:grpSpPr>
          <a:xfrm>
            <a:off x="10895599" y="2664472"/>
            <a:ext cx="2301118" cy="2301118"/>
            <a:chOff x="0" y="0"/>
            <a:chExt cx="812800" cy="812800"/>
          </a:xfrm>
        </p:grpSpPr>
        <p:sp>
          <p:nvSpPr>
            <p:cNvPr id="155" name="Google Shape;155;g311401d1fe0_0_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311401d1fe0_0_2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g311401d1fe0_0_23"/>
          <p:cNvGrpSpPr/>
          <p:nvPr/>
        </p:nvGrpSpPr>
        <p:grpSpPr>
          <a:xfrm>
            <a:off x="14433430" y="6421658"/>
            <a:ext cx="2301118" cy="2301118"/>
            <a:chOff x="0" y="0"/>
            <a:chExt cx="812800" cy="812800"/>
          </a:xfrm>
        </p:grpSpPr>
        <p:sp>
          <p:nvSpPr>
            <p:cNvPr id="158" name="Google Shape;158;g311401d1fe0_0_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11401d1fe0_0_2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60" name="Google Shape;160;g311401d1fe0_0_23"/>
          <p:cNvPicPr preferRelativeResize="0"/>
          <p:nvPr/>
        </p:nvPicPr>
        <p:blipFill>
          <a:blip r:embed="rId7">
            <a:alphaModFix/>
          </a:blip>
          <a:stretch>
            <a:fillRect/>
          </a:stretch>
        </p:blipFill>
        <p:spPr>
          <a:xfrm>
            <a:off x="3098651" y="5473828"/>
            <a:ext cx="6333000" cy="4224000"/>
          </a:xfrm>
          <a:prstGeom prst="roundRect">
            <a:avLst>
              <a:gd fmla="val 16667" name="adj"/>
            </a:avLst>
          </a:prstGeom>
          <a:noFill/>
          <a:ln>
            <a:noFill/>
          </a:ln>
        </p:spPr>
      </p:pic>
      <p:sp>
        <p:nvSpPr>
          <p:cNvPr id="161" name="Google Shape;161;g311401d1fe0_0_23"/>
          <p:cNvSpPr/>
          <p:nvPr/>
        </p:nvSpPr>
        <p:spPr>
          <a:xfrm>
            <a:off x="2543538" y="5129024"/>
            <a:ext cx="7443216" cy="4886387"/>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165" name="Shape 165"/>
        <p:cNvGrpSpPr/>
        <p:nvPr/>
      </p:nvGrpSpPr>
      <p:grpSpPr>
        <a:xfrm>
          <a:off x="0" y="0"/>
          <a:ext cx="0" cy="0"/>
          <a:chOff x="0" y="0"/>
          <a:chExt cx="0" cy="0"/>
        </a:xfrm>
      </p:grpSpPr>
      <p:grpSp>
        <p:nvGrpSpPr>
          <p:cNvPr id="166" name="Google Shape;166;g311bbee6502_0_0"/>
          <p:cNvGrpSpPr/>
          <p:nvPr/>
        </p:nvGrpSpPr>
        <p:grpSpPr>
          <a:xfrm>
            <a:off x="-195781" y="694928"/>
            <a:ext cx="18771247" cy="588937"/>
            <a:chOff x="0" y="-38100"/>
            <a:chExt cx="4943835" cy="155110"/>
          </a:xfrm>
        </p:grpSpPr>
        <p:sp>
          <p:nvSpPr>
            <p:cNvPr id="167" name="Google Shape;167;g311bbee6502_0_0"/>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168" name="Google Shape;168;g311bbee6502_0_0"/>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9" name="Google Shape;169;g311bbee6502_0_0"/>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170" name="Google Shape;170;g311bbee6502_0_0"/>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171" name="Google Shape;171;g311bbee6502_0_0"/>
          <p:cNvGrpSpPr/>
          <p:nvPr/>
        </p:nvGrpSpPr>
        <p:grpSpPr>
          <a:xfrm rot="-5400000">
            <a:off x="16516636" y="8367054"/>
            <a:ext cx="2272445" cy="588937"/>
            <a:chOff x="0" y="-38100"/>
            <a:chExt cx="598500" cy="155110"/>
          </a:xfrm>
        </p:grpSpPr>
        <p:sp>
          <p:nvSpPr>
            <p:cNvPr id="172" name="Google Shape;172;g311bbee6502_0_0"/>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173" name="Google Shape;173;g311bbee6502_0_0"/>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4" name="Google Shape;174;g311bbee6502_0_0"/>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0</a:t>
            </a:r>
            <a:r>
              <a:rPr b="1" lang="en-US" sz="1261">
                <a:solidFill>
                  <a:srgbClr val="FFFFFF"/>
                </a:solidFill>
                <a:latin typeface="Montserrat SemiBold"/>
                <a:ea typeface="Montserrat SemiBold"/>
                <a:cs typeface="Montserrat SemiBold"/>
                <a:sym typeface="Montserrat SemiBold"/>
              </a:rPr>
              <a:t>5</a:t>
            </a:r>
            <a:endParaRPr/>
          </a:p>
        </p:txBody>
      </p:sp>
      <p:sp>
        <p:nvSpPr>
          <p:cNvPr id="175" name="Google Shape;175;g311bbee6502_0_0"/>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Aplicaciones:</a:t>
            </a:r>
            <a:endParaRPr sz="100"/>
          </a:p>
        </p:txBody>
      </p:sp>
      <p:grpSp>
        <p:nvGrpSpPr>
          <p:cNvPr id="176" name="Google Shape;176;g311bbee6502_0_0"/>
          <p:cNvGrpSpPr/>
          <p:nvPr/>
        </p:nvGrpSpPr>
        <p:grpSpPr>
          <a:xfrm rot="2681831">
            <a:off x="1389610" y="2566059"/>
            <a:ext cx="413241" cy="437280"/>
            <a:chOff x="0" y="0"/>
            <a:chExt cx="812800" cy="812800"/>
          </a:xfrm>
        </p:grpSpPr>
        <p:sp>
          <p:nvSpPr>
            <p:cNvPr id="177" name="Google Shape;177;g311bbee6502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lt1"/>
                </a:solidFill>
              </a:endParaRPr>
            </a:p>
          </p:txBody>
        </p:sp>
        <p:sp>
          <p:nvSpPr>
            <p:cNvPr id="178" name="Google Shape;178;g311bbee6502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600" u="none" cap="none" strike="noStrike">
                <a:solidFill>
                  <a:schemeClr val="lt1"/>
                </a:solidFill>
                <a:latin typeface="Calibri"/>
                <a:ea typeface="Calibri"/>
                <a:cs typeface="Calibri"/>
                <a:sym typeface="Calibri"/>
              </a:endParaRPr>
            </a:p>
          </p:txBody>
        </p:sp>
      </p:grpSp>
      <p:sp>
        <p:nvSpPr>
          <p:cNvPr id="179" name="Google Shape;179;g311bbee6502_0_0"/>
          <p:cNvSpPr txBox="1"/>
          <p:nvPr/>
        </p:nvSpPr>
        <p:spPr>
          <a:xfrm>
            <a:off x="2262989" y="2576975"/>
            <a:ext cx="6273900" cy="4335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817">
                <a:solidFill>
                  <a:schemeClr val="lt1"/>
                </a:solidFill>
                <a:latin typeface="Poppins Medium"/>
                <a:ea typeface="Poppins Medium"/>
                <a:cs typeface="Poppins Medium"/>
                <a:sym typeface="Poppins Medium"/>
              </a:rPr>
              <a:t>Uso en el riego y fertilización</a:t>
            </a:r>
            <a:endParaRPr sz="2200">
              <a:solidFill>
                <a:schemeClr val="lt1"/>
              </a:solidFill>
            </a:endParaRPr>
          </a:p>
        </p:txBody>
      </p:sp>
      <p:grpSp>
        <p:nvGrpSpPr>
          <p:cNvPr id="180" name="Google Shape;180;g311bbee6502_0_0"/>
          <p:cNvGrpSpPr/>
          <p:nvPr/>
        </p:nvGrpSpPr>
        <p:grpSpPr>
          <a:xfrm rot="2681831">
            <a:off x="1229101" y="8408684"/>
            <a:ext cx="413241" cy="437280"/>
            <a:chOff x="0" y="0"/>
            <a:chExt cx="812800" cy="812800"/>
          </a:xfrm>
        </p:grpSpPr>
        <p:sp>
          <p:nvSpPr>
            <p:cNvPr id="181" name="Google Shape;181;g311bbee6502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lt1"/>
                </a:solidFill>
              </a:endParaRPr>
            </a:p>
          </p:txBody>
        </p:sp>
        <p:sp>
          <p:nvSpPr>
            <p:cNvPr id="182" name="Google Shape;182;g311bbee6502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600" u="none" cap="none" strike="noStrike">
                <a:solidFill>
                  <a:schemeClr val="lt1"/>
                </a:solidFill>
                <a:latin typeface="Calibri"/>
                <a:ea typeface="Calibri"/>
                <a:cs typeface="Calibri"/>
                <a:sym typeface="Calibri"/>
              </a:endParaRPr>
            </a:p>
          </p:txBody>
        </p:sp>
      </p:grpSp>
      <p:sp>
        <p:nvSpPr>
          <p:cNvPr id="183" name="Google Shape;183;g311bbee6502_0_0"/>
          <p:cNvSpPr txBox="1"/>
          <p:nvPr/>
        </p:nvSpPr>
        <p:spPr>
          <a:xfrm>
            <a:off x="2102499" y="8419600"/>
            <a:ext cx="5391900" cy="4335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817">
                <a:solidFill>
                  <a:schemeClr val="lt1"/>
                </a:solidFill>
                <a:latin typeface="Poppins Medium"/>
                <a:ea typeface="Poppins Medium"/>
                <a:cs typeface="Poppins Medium"/>
                <a:sym typeface="Poppins Medium"/>
              </a:rPr>
              <a:t>Identificación de patologías</a:t>
            </a:r>
            <a:endParaRPr sz="2200">
              <a:solidFill>
                <a:schemeClr val="lt1"/>
              </a:solidFill>
            </a:endParaRPr>
          </a:p>
        </p:txBody>
      </p:sp>
      <p:grpSp>
        <p:nvGrpSpPr>
          <p:cNvPr id="184" name="Google Shape;184;g311bbee6502_0_0"/>
          <p:cNvGrpSpPr/>
          <p:nvPr/>
        </p:nvGrpSpPr>
        <p:grpSpPr>
          <a:xfrm rot="2681831">
            <a:off x="8961178" y="8443985"/>
            <a:ext cx="413241" cy="437280"/>
            <a:chOff x="0" y="0"/>
            <a:chExt cx="812800" cy="812800"/>
          </a:xfrm>
        </p:grpSpPr>
        <p:sp>
          <p:nvSpPr>
            <p:cNvPr id="185" name="Google Shape;185;g311bbee6502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lt1"/>
                </a:solidFill>
              </a:endParaRPr>
            </a:p>
          </p:txBody>
        </p:sp>
        <p:sp>
          <p:nvSpPr>
            <p:cNvPr id="186" name="Google Shape;186;g311bbee6502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600" u="none" cap="none" strike="noStrike">
                <a:solidFill>
                  <a:schemeClr val="lt1"/>
                </a:solidFill>
                <a:latin typeface="Calibri"/>
                <a:ea typeface="Calibri"/>
                <a:cs typeface="Calibri"/>
                <a:sym typeface="Calibri"/>
              </a:endParaRPr>
            </a:p>
          </p:txBody>
        </p:sp>
      </p:grpSp>
      <p:sp>
        <p:nvSpPr>
          <p:cNvPr id="187" name="Google Shape;187;g311bbee6502_0_0"/>
          <p:cNvSpPr txBox="1"/>
          <p:nvPr/>
        </p:nvSpPr>
        <p:spPr>
          <a:xfrm>
            <a:off x="9834538" y="8454900"/>
            <a:ext cx="5183700" cy="4335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817">
                <a:solidFill>
                  <a:schemeClr val="lt1"/>
                </a:solidFill>
                <a:latin typeface="Poppins Medium"/>
                <a:ea typeface="Poppins Medium"/>
                <a:cs typeface="Poppins Medium"/>
                <a:sym typeface="Poppins Medium"/>
              </a:rPr>
              <a:t>Planificación de siembra</a:t>
            </a:r>
            <a:endParaRPr sz="2200">
              <a:solidFill>
                <a:schemeClr val="lt1"/>
              </a:solidFill>
            </a:endParaRPr>
          </a:p>
        </p:txBody>
      </p:sp>
      <p:grpSp>
        <p:nvGrpSpPr>
          <p:cNvPr id="188" name="Google Shape;188;g311bbee6502_0_0"/>
          <p:cNvGrpSpPr/>
          <p:nvPr/>
        </p:nvGrpSpPr>
        <p:grpSpPr>
          <a:xfrm rot="2681831">
            <a:off x="8663319" y="2566060"/>
            <a:ext cx="413241" cy="437280"/>
            <a:chOff x="0" y="0"/>
            <a:chExt cx="812800" cy="812800"/>
          </a:xfrm>
        </p:grpSpPr>
        <p:sp>
          <p:nvSpPr>
            <p:cNvPr id="189" name="Google Shape;189;g311bbee6502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lt1"/>
                </a:solidFill>
              </a:endParaRPr>
            </a:p>
          </p:txBody>
        </p:sp>
        <p:sp>
          <p:nvSpPr>
            <p:cNvPr id="190" name="Google Shape;190;g311bbee6502_0_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600" u="none" cap="none" strike="noStrike">
                <a:solidFill>
                  <a:schemeClr val="lt1"/>
                </a:solidFill>
                <a:latin typeface="Calibri"/>
                <a:ea typeface="Calibri"/>
                <a:cs typeface="Calibri"/>
                <a:sym typeface="Calibri"/>
              </a:endParaRPr>
            </a:p>
          </p:txBody>
        </p:sp>
      </p:grpSp>
      <p:sp>
        <p:nvSpPr>
          <p:cNvPr id="191" name="Google Shape;191;g311bbee6502_0_0"/>
          <p:cNvSpPr txBox="1"/>
          <p:nvPr/>
        </p:nvSpPr>
        <p:spPr>
          <a:xfrm>
            <a:off x="9536707" y="2576975"/>
            <a:ext cx="6891000" cy="4335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817">
                <a:solidFill>
                  <a:schemeClr val="lt1"/>
                </a:solidFill>
                <a:latin typeface="Poppins Medium"/>
                <a:ea typeface="Poppins Medium"/>
                <a:cs typeface="Poppins Medium"/>
                <a:sym typeface="Poppins Medium"/>
              </a:rPr>
              <a:t>Conducción autónoma</a:t>
            </a:r>
            <a:endParaRPr sz="2200">
              <a:solidFill>
                <a:schemeClr val="lt1"/>
              </a:solidFill>
            </a:endParaRPr>
          </a:p>
        </p:txBody>
      </p:sp>
      <p:pic>
        <p:nvPicPr>
          <p:cNvPr id="192" name="Google Shape;192;g311bbee6502_0_0"/>
          <p:cNvPicPr preferRelativeResize="0"/>
          <p:nvPr/>
        </p:nvPicPr>
        <p:blipFill>
          <a:blip r:embed="rId4">
            <a:alphaModFix/>
          </a:blip>
          <a:stretch>
            <a:fillRect/>
          </a:stretch>
        </p:blipFill>
        <p:spPr>
          <a:xfrm>
            <a:off x="2194261" y="3836346"/>
            <a:ext cx="5123400" cy="3511200"/>
          </a:xfrm>
          <a:prstGeom prst="roundRect">
            <a:avLst>
              <a:gd fmla="val 16667" name="adj"/>
            </a:avLst>
          </a:prstGeom>
          <a:noFill/>
          <a:ln>
            <a:noFill/>
          </a:ln>
        </p:spPr>
      </p:pic>
      <p:sp>
        <p:nvSpPr>
          <p:cNvPr id="193" name="Google Shape;193;g311bbee6502_0_0"/>
          <p:cNvSpPr/>
          <p:nvPr/>
        </p:nvSpPr>
        <p:spPr>
          <a:xfrm>
            <a:off x="1773951" y="3551075"/>
            <a:ext cx="5961888" cy="4090460"/>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pic>
        <p:nvPicPr>
          <p:cNvPr id="194" name="Google Shape;194;g311bbee6502_0_0"/>
          <p:cNvPicPr preferRelativeResize="0"/>
          <p:nvPr/>
        </p:nvPicPr>
        <p:blipFill>
          <a:blip r:embed="rId6">
            <a:alphaModFix/>
          </a:blip>
          <a:stretch>
            <a:fillRect/>
          </a:stretch>
        </p:blipFill>
        <p:spPr>
          <a:xfrm>
            <a:off x="9198394" y="3718917"/>
            <a:ext cx="7143600" cy="3743700"/>
          </a:xfrm>
          <a:prstGeom prst="roundRect">
            <a:avLst>
              <a:gd fmla="val 16667" name="adj"/>
            </a:avLst>
          </a:prstGeom>
          <a:noFill/>
          <a:ln>
            <a:noFill/>
          </a:ln>
        </p:spPr>
      </p:pic>
      <p:sp>
        <p:nvSpPr>
          <p:cNvPr id="195" name="Google Shape;195;g311bbee6502_0_0"/>
          <p:cNvSpPr/>
          <p:nvPr/>
        </p:nvSpPr>
        <p:spPr>
          <a:xfrm>
            <a:off x="8834750" y="3380488"/>
            <a:ext cx="7863840" cy="4422936"/>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199" name="Shape 199"/>
        <p:cNvGrpSpPr/>
        <p:nvPr/>
      </p:nvGrpSpPr>
      <p:grpSpPr>
        <a:xfrm>
          <a:off x="0" y="0"/>
          <a:ext cx="0" cy="0"/>
          <a:chOff x="0" y="0"/>
          <a:chExt cx="0" cy="0"/>
        </a:xfrm>
      </p:grpSpPr>
      <p:grpSp>
        <p:nvGrpSpPr>
          <p:cNvPr id="200" name="Google Shape;200;g31208f0097c_0_3"/>
          <p:cNvGrpSpPr/>
          <p:nvPr/>
        </p:nvGrpSpPr>
        <p:grpSpPr>
          <a:xfrm>
            <a:off x="-195781" y="694928"/>
            <a:ext cx="18771247" cy="588937"/>
            <a:chOff x="0" y="-38100"/>
            <a:chExt cx="4943835" cy="155110"/>
          </a:xfrm>
        </p:grpSpPr>
        <p:sp>
          <p:nvSpPr>
            <p:cNvPr id="201" name="Google Shape;201;g31208f0097c_0_3"/>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202" name="Google Shape;202;g31208f0097c_0_3"/>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3" name="Google Shape;203;g31208f0097c_0_3"/>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204" name="Google Shape;204;g31208f0097c_0_3"/>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205" name="Google Shape;205;g31208f0097c_0_3"/>
          <p:cNvGrpSpPr/>
          <p:nvPr/>
        </p:nvGrpSpPr>
        <p:grpSpPr>
          <a:xfrm rot="-5400000">
            <a:off x="16516636" y="8367054"/>
            <a:ext cx="2272445" cy="588937"/>
            <a:chOff x="0" y="-38100"/>
            <a:chExt cx="598500" cy="155110"/>
          </a:xfrm>
        </p:grpSpPr>
        <p:sp>
          <p:nvSpPr>
            <p:cNvPr id="206" name="Google Shape;206;g31208f0097c_0_3"/>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207" name="Google Shape;207;g31208f0097c_0_3"/>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8" name="Google Shape;208;g31208f0097c_0_3"/>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0</a:t>
            </a:r>
            <a:r>
              <a:rPr b="1" lang="en-US" sz="1261">
                <a:solidFill>
                  <a:srgbClr val="FFFFFF"/>
                </a:solidFill>
                <a:latin typeface="Montserrat SemiBold"/>
                <a:ea typeface="Montserrat SemiBold"/>
                <a:cs typeface="Montserrat SemiBold"/>
                <a:sym typeface="Montserrat SemiBold"/>
              </a:rPr>
              <a:t>6</a:t>
            </a:r>
            <a:endParaRPr/>
          </a:p>
        </p:txBody>
      </p:sp>
      <p:sp>
        <p:nvSpPr>
          <p:cNvPr id="209" name="Google Shape;209;g31208f0097c_0_3"/>
          <p:cNvSpPr txBox="1"/>
          <p:nvPr/>
        </p:nvSpPr>
        <p:spPr>
          <a:xfrm>
            <a:off x="1541445" y="1646775"/>
            <a:ext cx="30306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Beneficios:</a:t>
            </a:r>
            <a:endParaRPr sz="100"/>
          </a:p>
        </p:txBody>
      </p:sp>
      <p:grpSp>
        <p:nvGrpSpPr>
          <p:cNvPr id="210" name="Google Shape;210;g31208f0097c_0_3"/>
          <p:cNvGrpSpPr/>
          <p:nvPr/>
        </p:nvGrpSpPr>
        <p:grpSpPr>
          <a:xfrm rot="2644207">
            <a:off x="1672938" y="3771357"/>
            <a:ext cx="417888" cy="444361"/>
            <a:chOff x="0" y="0"/>
            <a:chExt cx="812800" cy="812800"/>
          </a:xfrm>
        </p:grpSpPr>
        <p:sp>
          <p:nvSpPr>
            <p:cNvPr id="211" name="Google Shape;211;g31208f0097c_0_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lt1"/>
                </a:solidFill>
              </a:endParaRPr>
            </a:p>
          </p:txBody>
        </p:sp>
        <p:sp>
          <p:nvSpPr>
            <p:cNvPr id="212" name="Google Shape;212;g31208f0097c_0_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300" u="none" cap="none" strike="noStrike">
                <a:solidFill>
                  <a:schemeClr val="lt1"/>
                </a:solidFill>
                <a:latin typeface="Calibri"/>
                <a:ea typeface="Calibri"/>
                <a:cs typeface="Calibri"/>
                <a:sym typeface="Calibri"/>
              </a:endParaRPr>
            </a:p>
          </p:txBody>
        </p:sp>
      </p:grpSp>
      <p:sp>
        <p:nvSpPr>
          <p:cNvPr id="213" name="Google Shape;213;g31208f0097c_0_3"/>
          <p:cNvSpPr txBox="1"/>
          <p:nvPr/>
        </p:nvSpPr>
        <p:spPr>
          <a:xfrm>
            <a:off x="2563537" y="3838072"/>
            <a:ext cx="56304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Optimización de recursos</a:t>
            </a:r>
            <a:endParaRPr sz="1900">
              <a:solidFill>
                <a:schemeClr val="lt1"/>
              </a:solidFill>
            </a:endParaRPr>
          </a:p>
        </p:txBody>
      </p:sp>
      <p:grpSp>
        <p:nvGrpSpPr>
          <p:cNvPr id="214" name="Google Shape;214;g31208f0097c_0_3"/>
          <p:cNvGrpSpPr/>
          <p:nvPr/>
        </p:nvGrpSpPr>
        <p:grpSpPr>
          <a:xfrm rot="2644207">
            <a:off x="1672945" y="2826406"/>
            <a:ext cx="417888" cy="444361"/>
            <a:chOff x="0" y="0"/>
            <a:chExt cx="812800" cy="812800"/>
          </a:xfrm>
        </p:grpSpPr>
        <p:sp>
          <p:nvSpPr>
            <p:cNvPr id="215" name="Google Shape;215;g31208f0097c_0_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lt1"/>
                </a:solidFill>
              </a:endParaRPr>
            </a:p>
          </p:txBody>
        </p:sp>
        <p:sp>
          <p:nvSpPr>
            <p:cNvPr id="216" name="Google Shape;216;g31208f0097c_0_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300" u="none" cap="none" strike="noStrike">
                <a:solidFill>
                  <a:schemeClr val="lt1"/>
                </a:solidFill>
                <a:latin typeface="Calibri"/>
                <a:ea typeface="Calibri"/>
                <a:cs typeface="Calibri"/>
                <a:sym typeface="Calibri"/>
              </a:endParaRPr>
            </a:p>
          </p:txBody>
        </p:sp>
      </p:grpSp>
      <p:sp>
        <p:nvSpPr>
          <p:cNvPr id="217" name="Google Shape;217;g31208f0097c_0_3"/>
          <p:cNvSpPr txBox="1"/>
          <p:nvPr/>
        </p:nvSpPr>
        <p:spPr>
          <a:xfrm>
            <a:off x="2563553" y="2840871"/>
            <a:ext cx="55368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Monitoreo preciso de cultivos</a:t>
            </a:r>
            <a:endParaRPr sz="1900">
              <a:solidFill>
                <a:schemeClr val="lt1"/>
              </a:solidFill>
            </a:endParaRPr>
          </a:p>
        </p:txBody>
      </p:sp>
      <p:grpSp>
        <p:nvGrpSpPr>
          <p:cNvPr id="218" name="Google Shape;218;g31208f0097c_0_3"/>
          <p:cNvGrpSpPr/>
          <p:nvPr/>
        </p:nvGrpSpPr>
        <p:grpSpPr>
          <a:xfrm rot="2580801">
            <a:off x="8675313" y="2820262"/>
            <a:ext cx="426078" cy="456674"/>
            <a:chOff x="0" y="0"/>
            <a:chExt cx="812800" cy="812800"/>
          </a:xfrm>
        </p:grpSpPr>
        <p:sp>
          <p:nvSpPr>
            <p:cNvPr id="219" name="Google Shape;219;g31208f0097c_0_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lt1"/>
                </a:solidFill>
              </a:endParaRPr>
            </a:p>
          </p:txBody>
        </p:sp>
        <p:sp>
          <p:nvSpPr>
            <p:cNvPr id="220" name="Google Shape;220;g31208f0097c_0_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300" u="none" cap="none" strike="noStrike">
                <a:solidFill>
                  <a:schemeClr val="lt1"/>
                </a:solidFill>
                <a:latin typeface="Calibri"/>
                <a:ea typeface="Calibri"/>
                <a:cs typeface="Calibri"/>
                <a:sym typeface="Calibri"/>
              </a:endParaRPr>
            </a:p>
          </p:txBody>
        </p:sp>
      </p:grpSp>
      <p:sp>
        <p:nvSpPr>
          <p:cNvPr id="221" name="Google Shape;221;g31208f0097c_0_3"/>
          <p:cNvSpPr txBox="1"/>
          <p:nvPr/>
        </p:nvSpPr>
        <p:spPr>
          <a:xfrm>
            <a:off x="9595501" y="2840883"/>
            <a:ext cx="4826100" cy="387300"/>
          </a:xfrm>
          <a:prstGeom prst="rect">
            <a:avLst/>
          </a:prstGeom>
          <a:noFill/>
          <a:ln>
            <a:noFill/>
          </a:ln>
        </p:spPr>
        <p:txBody>
          <a:bodyPr anchorCtr="0" anchor="t" bIns="0" lIns="0" spcFirstLastPara="1" rIns="0" wrap="square" tIns="0">
            <a:spAutoFit/>
          </a:bodyPr>
          <a:lstStyle/>
          <a:p>
            <a:pPr indent="0" lvl="0" marL="0" rtl="0" algn="l">
              <a:lnSpc>
                <a:spcPct val="140009"/>
              </a:lnSpc>
              <a:spcBef>
                <a:spcPts val="0"/>
              </a:spcBef>
              <a:spcAft>
                <a:spcPts val="0"/>
              </a:spcAft>
              <a:buClr>
                <a:schemeClr val="dk1"/>
              </a:buClr>
              <a:buFont typeface="Arial"/>
              <a:buNone/>
            </a:pPr>
            <a:r>
              <a:rPr b="1" lang="en-US" sz="2517">
                <a:solidFill>
                  <a:schemeClr val="lt1"/>
                </a:solidFill>
                <a:latin typeface="Poppins Medium"/>
                <a:ea typeface="Poppins Medium"/>
                <a:cs typeface="Poppins Medium"/>
                <a:sym typeface="Poppins Medium"/>
              </a:rPr>
              <a:t>Predicción del rendimiento</a:t>
            </a:r>
            <a:endParaRPr sz="1900">
              <a:solidFill>
                <a:schemeClr val="lt1"/>
              </a:solidFill>
            </a:endParaRPr>
          </a:p>
        </p:txBody>
      </p:sp>
      <p:sp>
        <p:nvSpPr>
          <p:cNvPr id="222" name="Google Shape;222;g31208f0097c_0_3"/>
          <p:cNvSpPr/>
          <p:nvPr/>
        </p:nvSpPr>
        <p:spPr>
          <a:xfrm>
            <a:off x="-829634" y="70639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4">
              <a:alphaModFix/>
            </a:blip>
            <a:stretch>
              <a:fillRect b="0" l="0" r="0" t="0"/>
            </a:stretch>
          </a:blipFill>
          <a:ln>
            <a:noFill/>
          </a:ln>
        </p:spPr>
      </p:sp>
      <p:sp>
        <p:nvSpPr>
          <p:cNvPr id="223" name="Google Shape;223;g31208f0097c_0_3"/>
          <p:cNvSpPr/>
          <p:nvPr/>
        </p:nvSpPr>
        <p:spPr>
          <a:xfrm>
            <a:off x="16804191" y="2032160"/>
            <a:ext cx="2599076" cy="1280636"/>
          </a:xfrm>
          <a:custGeom>
            <a:rect b="b" l="l" r="r" t="t"/>
            <a:pathLst>
              <a:path extrusionOk="0" h="1280636" w="2599076">
                <a:moveTo>
                  <a:pt x="0" y="0"/>
                </a:moveTo>
                <a:lnTo>
                  <a:pt x="2599077" y="0"/>
                </a:lnTo>
                <a:lnTo>
                  <a:pt x="2599077" y="1280636"/>
                </a:lnTo>
                <a:lnTo>
                  <a:pt x="0" y="1280636"/>
                </a:lnTo>
                <a:lnTo>
                  <a:pt x="0" y="0"/>
                </a:lnTo>
                <a:close/>
              </a:path>
            </a:pathLst>
          </a:custGeom>
          <a:blipFill rotWithShape="1">
            <a:blip r:embed="rId4">
              <a:alphaModFix/>
            </a:blip>
            <a:stretch>
              <a:fillRect b="0" l="0" r="0" t="0"/>
            </a:stretch>
          </a:blipFill>
          <a:ln>
            <a:noFill/>
          </a:ln>
        </p:spPr>
      </p:sp>
      <p:grpSp>
        <p:nvGrpSpPr>
          <p:cNvPr id="224" name="Google Shape;224;g31208f0097c_0_3"/>
          <p:cNvGrpSpPr/>
          <p:nvPr/>
        </p:nvGrpSpPr>
        <p:grpSpPr>
          <a:xfrm rot="2580801">
            <a:off x="8675299" y="3817488"/>
            <a:ext cx="426078" cy="456674"/>
            <a:chOff x="0" y="0"/>
            <a:chExt cx="812800" cy="812800"/>
          </a:xfrm>
        </p:grpSpPr>
        <p:sp>
          <p:nvSpPr>
            <p:cNvPr id="225" name="Google Shape;225;g31208f0097c_0_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lt1"/>
                </a:solidFill>
              </a:endParaRPr>
            </a:p>
          </p:txBody>
        </p:sp>
        <p:sp>
          <p:nvSpPr>
            <p:cNvPr id="226" name="Google Shape;226;g31208f0097c_0_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300" u="none" cap="none" strike="noStrike">
                <a:solidFill>
                  <a:schemeClr val="lt1"/>
                </a:solidFill>
                <a:latin typeface="Calibri"/>
                <a:ea typeface="Calibri"/>
                <a:cs typeface="Calibri"/>
                <a:sym typeface="Calibri"/>
              </a:endParaRPr>
            </a:p>
          </p:txBody>
        </p:sp>
      </p:grpSp>
      <p:sp>
        <p:nvSpPr>
          <p:cNvPr id="227" name="Google Shape;227;g31208f0097c_0_3"/>
          <p:cNvSpPr txBox="1"/>
          <p:nvPr/>
        </p:nvSpPr>
        <p:spPr>
          <a:xfrm>
            <a:off x="9595513" y="3838110"/>
            <a:ext cx="64158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Reducción de costes</a:t>
            </a:r>
            <a:endParaRPr sz="1900">
              <a:solidFill>
                <a:schemeClr val="lt1"/>
              </a:solidFill>
            </a:endParaRPr>
          </a:p>
        </p:txBody>
      </p:sp>
      <p:pic>
        <p:nvPicPr>
          <p:cNvPr id="228" name="Google Shape;228;g31208f0097c_0_3"/>
          <p:cNvPicPr preferRelativeResize="0"/>
          <p:nvPr/>
        </p:nvPicPr>
        <p:blipFill>
          <a:blip r:embed="rId5">
            <a:alphaModFix/>
          </a:blip>
          <a:stretch>
            <a:fillRect/>
          </a:stretch>
        </p:blipFill>
        <p:spPr>
          <a:xfrm>
            <a:off x="9241575" y="5490150"/>
            <a:ext cx="6667500" cy="3810000"/>
          </a:xfrm>
          <a:prstGeom prst="roundRect">
            <a:avLst>
              <a:gd fmla="val 16667" name="adj"/>
            </a:avLst>
          </a:prstGeom>
          <a:noFill/>
          <a:ln>
            <a:noFill/>
          </a:ln>
        </p:spPr>
      </p:pic>
      <p:pic>
        <p:nvPicPr>
          <p:cNvPr id="229" name="Google Shape;229;g31208f0097c_0_3"/>
          <p:cNvPicPr preferRelativeResize="0"/>
          <p:nvPr/>
        </p:nvPicPr>
        <p:blipFill rotWithShape="1">
          <a:blip r:embed="rId6">
            <a:alphaModFix/>
          </a:blip>
          <a:srcRect b="0" l="6588" r="5569" t="0"/>
          <a:stretch/>
        </p:blipFill>
        <p:spPr>
          <a:xfrm>
            <a:off x="2038550" y="5558850"/>
            <a:ext cx="5753700" cy="3672600"/>
          </a:xfrm>
          <a:prstGeom prst="roundRect">
            <a:avLst>
              <a:gd fmla="val 16667" name="adj"/>
            </a:avLst>
          </a:prstGeom>
          <a:noFill/>
          <a:ln>
            <a:noFill/>
          </a:ln>
        </p:spPr>
      </p:pic>
      <p:sp>
        <p:nvSpPr>
          <p:cNvPr id="230" name="Google Shape;230;g31208f0097c_0_3"/>
          <p:cNvSpPr/>
          <p:nvPr/>
        </p:nvSpPr>
        <p:spPr>
          <a:xfrm>
            <a:off x="1760725" y="5254213"/>
            <a:ext cx="6309360" cy="4281886"/>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7">
              <a:alphaModFix/>
            </a:blip>
            <a:stretch>
              <a:fillRect b="0" l="0" r="0" t="0"/>
            </a:stretch>
          </a:blipFill>
          <a:ln>
            <a:noFill/>
          </a:ln>
        </p:spPr>
      </p:sp>
      <p:sp>
        <p:nvSpPr>
          <p:cNvPr id="231" name="Google Shape;231;g31208f0097c_0_3"/>
          <p:cNvSpPr/>
          <p:nvPr/>
        </p:nvSpPr>
        <p:spPr>
          <a:xfrm>
            <a:off x="8981736" y="5163538"/>
            <a:ext cx="7187184" cy="4463236"/>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235" name="Shape 235"/>
        <p:cNvGrpSpPr/>
        <p:nvPr/>
      </p:nvGrpSpPr>
      <p:grpSpPr>
        <a:xfrm>
          <a:off x="0" y="0"/>
          <a:ext cx="0" cy="0"/>
          <a:chOff x="0" y="0"/>
          <a:chExt cx="0" cy="0"/>
        </a:xfrm>
      </p:grpSpPr>
      <p:grpSp>
        <p:nvGrpSpPr>
          <p:cNvPr id="236" name="Google Shape;236;g31208f0097c_0_42"/>
          <p:cNvGrpSpPr/>
          <p:nvPr/>
        </p:nvGrpSpPr>
        <p:grpSpPr>
          <a:xfrm>
            <a:off x="-195781" y="694928"/>
            <a:ext cx="18771247" cy="588937"/>
            <a:chOff x="0" y="-38100"/>
            <a:chExt cx="4943835" cy="155110"/>
          </a:xfrm>
        </p:grpSpPr>
        <p:sp>
          <p:nvSpPr>
            <p:cNvPr id="237" name="Google Shape;237;g31208f0097c_0_42"/>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238" name="Google Shape;238;g31208f0097c_0_42"/>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9" name="Google Shape;239;g31208f0097c_0_42"/>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240" name="Google Shape;240;g31208f0097c_0_42"/>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241" name="Google Shape;241;g31208f0097c_0_42"/>
          <p:cNvGrpSpPr/>
          <p:nvPr/>
        </p:nvGrpSpPr>
        <p:grpSpPr>
          <a:xfrm rot="-5400000">
            <a:off x="16516636" y="8367054"/>
            <a:ext cx="2272445" cy="588937"/>
            <a:chOff x="0" y="-38100"/>
            <a:chExt cx="598500" cy="155110"/>
          </a:xfrm>
        </p:grpSpPr>
        <p:sp>
          <p:nvSpPr>
            <p:cNvPr id="242" name="Google Shape;242;g31208f0097c_0_42"/>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243" name="Google Shape;243;g31208f0097c_0_42"/>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4" name="Google Shape;244;g31208f0097c_0_42"/>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0</a:t>
            </a:r>
            <a:r>
              <a:rPr b="1" lang="en-US" sz="1261">
                <a:solidFill>
                  <a:srgbClr val="FFFFFF"/>
                </a:solidFill>
                <a:latin typeface="Montserrat SemiBold"/>
                <a:ea typeface="Montserrat SemiBold"/>
                <a:cs typeface="Montserrat SemiBold"/>
                <a:sym typeface="Montserrat SemiBold"/>
              </a:rPr>
              <a:t>7</a:t>
            </a:r>
            <a:endParaRPr/>
          </a:p>
        </p:txBody>
      </p:sp>
      <p:sp>
        <p:nvSpPr>
          <p:cNvPr id="245" name="Google Shape;245;g31208f0097c_0_42"/>
          <p:cNvSpPr txBox="1"/>
          <p:nvPr/>
        </p:nvSpPr>
        <p:spPr>
          <a:xfrm>
            <a:off x="1541442" y="1646776"/>
            <a:ext cx="72933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Desventajas:</a:t>
            </a:r>
            <a:endParaRPr sz="100"/>
          </a:p>
        </p:txBody>
      </p:sp>
      <p:grpSp>
        <p:nvGrpSpPr>
          <p:cNvPr id="246" name="Google Shape;246;g31208f0097c_0_42"/>
          <p:cNvGrpSpPr/>
          <p:nvPr/>
        </p:nvGrpSpPr>
        <p:grpSpPr>
          <a:xfrm rot="3103869">
            <a:off x="1338050" y="3072786"/>
            <a:ext cx="370211" cy="370211"/>
            <a:chOff x="0" y="0"/>
            <a:chExt cx="812800" cy="812800"/>
          </a:xfrm>
        </p:grpSpPr>
        <p:sp>
          <p:nvSpPr>
            <p:cNvPr id="247" name="Google Shape;247;g31208f0097c_0_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sp>
          <p:nvSpPr>
            <p:cNvPr id="248" name="Google Shape;248;g31208f0097c_0_4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200" u="none" cap="none" strike="noStrike">
                <a:solidFill>
                  <a:schemeClr val="lt1"/>
                </a:solidFill>
                <a:latin typeface="Calibri"/>
                <a:ea typeface="Calibri"/>
                <a:cs typeface="Calibri"/>
                <a:sym typeface="Calibri"/>
              </a:endParaRPr>
            </a:p>
          </p:txBody>
        </p:sp>
      </p:grpSp>
      <p:sp>
        <p:nvSpPr>
          <p:cNvPr id="249" name="Google Shape;249;g31208f0097c_0_42"/>
          <p:cNvSpPr txBox="1"/>
          <p:nvPr/>
        </p:nvSpPr>
        <p:spPr>
          <a:xfrm>
            <a:off x="2043649" y="3050175"/>
            <a:ext cx="42993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Coste inicial alto</a:t>
            </a:r>
            <a:endParaRPr sz="1900">
              <a:solidFill>
                <a:schemeClr val="lt1"/>
              </a:solidFill>
            </a:endParaRPr>
          </a:p>
        </p:txBody>
      </p:sp>
      <p:grpSp>
        <p:nvGrpSpPr>
          <p:cNvPr id="250" name="Google Shape;250;g31208f0097c_0_42"/>
          <p:cNvGrpSpPr/>
          <p:nvPr/>
        </p:nvGrpSpPr>
        <p:grpSpPr>
          <a:xfrm rot="3103869">
            <a:off x="1338043" y="4520261"/>
            <a:ext cx="370211" cy="370211"/>
            <a:chOff x="0" y="0"/>
            <a:chExt cx="812800" cy="812800"/>
          </a:xfrm>
        </p:grpSpPr>
        <p:sp>
          <p:nvSpPr>
            <p:cNvPr id="251" name="Google Shape;251;g31208f0097c_0_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lt1"/>
                </a:solidFill>
              </a:endParaRPr>
            </a:p>
          </p:txBody>
        </p:sp>
        <p:sp>
          <p:nvSpPr>
            <p:cNvPr id="252" name="Google Shape;252;g31208f0097c_0_4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300" u="none" cap="none" strike="noStrike">
                <a:solidFill>
                  <a:schemeClr val="lt1"/>
                </a:solidFill>
                <a:latin typeface="Calibri"/>
                <a:ea typeface="Calibri"/>
                <a:cs typeface="Calibri"/>
                <a:sym typeface="Calibri"/>
              </a:endParaRPr>
            </a:p>
          </p:txBody>
        </p:sp>
      </p:grpSp>
      <p:sp>
        <p:nvSpPr>
          <p:cNvPr id="253" name="Google Shape;253;g31208f0097c_0_42"/>
          <p:cNvSpPr txBox="1"/>
          <p:nvPr/>
        </p:nvSpPr>
        <p:spPr>
          <a:xfrm>
            <a:off x="2043649" y="4497650"/>
            <a:ext cx="42279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Desplazamiento laboral</a:t>
            </a:r>
            <a:endParaRPr sz="1900">
              <a:solidFill>
                <a:schemeClr val="lt1"/>
              </a:solidFill>
            </a:endParaRPr>
          </a:p>
        </p:txBody>
      </p:sp>
      <p:grpSp>
        <p:nvGrpSpPr>
          <p:cNvPr id="254" name="Google Shape;254;g31208f0097c_0_42"/>
          <p:cNvGrpSpPr/>
          <p:nvPr/>
        </p:nvGrpSpPr>
        <p:grpSpPr>
          <a:xfrm rot="3103869">
            <a:off x="1383135" y="7571961"/>
            <a:ext cx="370211" cy="370211"/>
            <a:chOff x="0" y="0"/>
            <a:chExt cx="812800" cy="812800"/>
          </a:xfrm>
        </p:grpSpPr>
        <p:sp>
          <p:nvSpPr>
            <p:cNvPr id="255" name="Google Shape;255;g31208f0097c_0_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sp>
          <p:nvSpPr>
            <p:cNvPr id="256" name="Google Shape;256;g31208f0097c_0_4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2200" u="none" cap="none" strike="noStrike">
                <a:solidFill>
                  <a:schemeClr val="lt1"/>
                </a:solidFill>
                <a:latin typeface="Calibri"/>
                <a:ea typeface="Calibri"/>
                <a:cs typeface="Calibri"/>
                <a:sym typeface="Calibri"/>
              </a:endParaRPr>
            </a:p>
          </p:txBody>
        </p:sp>
      </p:grpSp>
      <p:sp>
        <p:nvSpPr>
          <p:cNvPr id="257" name="Google Shape;257;g31208f0097c_0_42"/>
          <p:cNvSpPr txBox="1"/>
          <p:nvPr/>
        </p:nvSpPr>
        <p:spPr>
          <a:xfrm>
            <a:off x="2088726" y="7549350"/>
            <a:ext cx="49182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Capacitación constante</a:t>
            </a:r>
            <a:endParaRPr sz="1900">
              <a:solidFill>
                <a:schemeClr val="lt1"/>
              </a:solidFill>
            </a:endParaRPr>
          </a:p>
        </p:txBody>
      </p:sp>
      <p:grpSp>
        <p:nvGrpSpPr>
          <p:cNvPr id="258" name="Google Shape;258;g31208f0097c_0_42"/>
          <p:cNvGrpSpPr/>
          <p:nvPr/>
        </p:nvGrpSpPr>
        <p:grpSpPr>
          <a:xfrm rot="3103869">
            <a:off x="1338050" y="6019986"/>
            <a:ext cx="370211" cy="370211"/>
            <a:chOff x="0" y="0"/>
            <a:chExt cx="812800" cy="812800"/>
          </a:xfrm>
        </p:grpSpPr>
        <p:sp>
          <p:nvSpPr>
            <p:cNvPr id="259" name="Google Shape;259;g31208f0097c_0_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1208f0097c_0_4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1" name="Google Shape;261;g31208f0097c_0_42"/>
          <p:cNvSpPr txBox="1"/>
          <p:nvPr/>
        </p:nvSpPr>
        <p:spPr>
          <a:xfrm>
            <a:off x="2043657" y="5997375"/>
            <a:ext cx="47223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Riesgo de ciberataques</a:t>
            </a:r>
            <a:endParaRPr sz="1900">
              <a:solidFill>
                <a:schemeClr val="lt1"/>
              </a:solidFill>
            </a:endParaRPr>
          </a:p>
        </p:txBody>
      </p:sp>
      <p:sp>
        <p:nvSpPr>
          <p:cNvPr id="262" name="Google Shape;262;g31208f0097c_0_42"/>
          <p:cNvSpPr/>
          <p:nvPr/>
        </p:nvSpPr>
        <p:spPr>
          <a:xfrm>
            <a:off x="9542954" y="7525293"/>
            <a:ext cx="7315200" cy="3995203"/>
          </a:xfrm>
          <a:custGeom>
            <a:rect b="b" l="l" r="r" t="t"/>
            <a:pathLst>
              <a:path extrusionOk="0" h="3995203" w="7315200">
                <a:moveTo>
                  <a:pt x="0" y="0"/>
                </a:moveTo>
                <a:lnTo>
                  <a:pt x="7315200" y="0"/>
                </a:lnTo>
                <a:lnTo>
                  <a:pt x="7315200" y="3995203"/>
                </a:lnTo>
                <a:lnTo>
                  <a:pt x="0" y="3995203"/>
                </a:lnTo>
                <a:lnTo>
                  <a:pt x="0" y="0"/>
                </a:lnTo>
                <a:close/>
              </a:path>
            </a:pathLst>
          </a:custGeom>
          <a:blipFill rotWithShape="1">
            <a:blip r:embed="rId4">
              <a:alphaModFix amt="20000"/>
            </a:blip>
            <a:stretch>
              <a:fillRect b="0" l="0" r="0" t="0"/>
            </a:stretch>
          </a:blipFill>
          <a:ln>
            <a:noFill/>
          </a:ln>
        </p:spPr>
      </p:sp>
      <p:pic>
        <p:nvPicPr>
          <p:cNvPr id="263" name="Google Shape;263;g31208f0097c_0_42"/>
          <p:cNvPicPr preferRelativeResize="0"/>
          <p:nvPr/>
        </p:nvPicPr>
        <p:blipFill>
          <a:blip r:embed="rId5">
            <a:alphaModFix/>
          </a:blip>
          <a:stretch>
            <a:fillRect/>
          </a:stretch>
        </p:blipFill>
        <p:spPr>
          <a:xfrm>
            <a:off x="8814844" y="2997923"/>
            <a:ext cx="7668600" cy="5200800"/>
          </a:xfrm>
          <a:prstGeom prst="roundRect">
            <a:avLst>
              <a:gd fmla="val 16667" name="adj"/>
            </a:avLst>
          </a:prstGeom>
          <a:noFill/>
          <a:ln>
            <a:noFill/>
          </a:ln>
        </p:spPr>
      </p:pic>
      <p:sp>
        <p:nvSpPr>
          <p:cNvPr id="264" name="Google Shape;264;g31208f0097c_0_42"/>
          <p:cNvSpPr/>
          <p:nvPr/>
        </p:nvSpPr>
        <p:spPr>
          <a:xfrm>
            <a:off x="8482250" y="2654350"/>
            <a:ext cx="8375904" cy="5883815"/>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268" name="Shape 268"/>
        <p:cNvGrpSpPr/>
        <p:nvPr/>
      </p:nvGrpSpPr>
      <p:grpSpPr>
        <a:xfrm>
          <a:off x="0" y="0"/>
          <a:ext cx="0" cy="0"/>
          <a:chOff x="0" y="0"/>
          <a:chExt cx="0" cy="0"/>
        </a:xfrm>
      </p:grpSpPr>
      <p:grpSp>
        <p:nvGrpSpPr>
          <p:cNvPr id="269" name="Google Shape;269;g31208f0097c_0_95"/>
          <p:cNvGrpSpPr/>
          <p:nvPr/>
        </p:nvGrpSpPr>
        <p:grpSpPr>
          <a:xfrm>
            <a:off x="-195781" y="694928"/>
            <a:ext cx="18771247" cy="588937"/>
            <a:chOff x="0" y="-38100"/>
            <a:chExt cx="4943835" cy="155110"/>
          </a:xfrm>
        </p:grpSpPr>
        <p:sp>
          <p:nvSpPr>
            <p:cNvPr id="270" name="Google Shape;270;g31208f0097c_0_95"/>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271" name="Google Shape;271;g31208f0097c_0_95"/>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2" name="Google Shape;272;g31208f0097c_0_95"/>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273" name="Google Shape;273;g31208f0097c_0_95"/>
          <p:cNvSpPr txBox="1"/>
          <p:nvPr/>
        </p:nvSpPr>
        <p:spPr>
          <a:xfrm>
            <a:off x="2222647" y="970400"/>
            <a:ext cx="72348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None/>
            </a:pPr>
            <a:r>
              <a:rPr b="1" lang="en-US" sz="1582">
                <a:solidFill>
                  <a:schemeClr val="lt1"/>
                </a:solidFill>
                <a:latin typeface="Montserrat SemiBold"/>
                <a:ea typeface="Montserrat SemiBold"/>
                <a:cs typeface="Montserrat SemiBold"/>
                <a:sym typeface="Montserrat SemiBold"/>
              </a:rPr>
              <a:t>Modelos de Inteligencia Artificial - UD 1</a:t>
            </a:r>
            <a:endParaRPr b="1" sz="1582">
              <a:solidFill>
                <a:srgbClr val="FFFFFF"/>
              </a:solidFill>
              <a:latin typeface="Montserrat SemiBold"/>
              <a:ea typeface="Montserrat SemiBold"/>
              <a:cs typeface="Montserrat SemiBold"/>
              <a:sym typeface="Montserrat SemiBold"/>
            </a:endParaRPr>
          </a:p>
        </p:txBody>
      </p:sp>
      <p:grpSp>
        <p:nvGrpSpPr>
          <p:cNvPr id="274" name="Google Shape;274;g31208f0097c_0_95"/>
          <p:cNvGrpSpPr/>
          <p:nvPr/>
        </p:nvGrpSpPr>
        <p:grpSpPr>
          <a:xfrm rot="-5400000">
            <a:off x="16516636" y="8367054"/>
            <a:ext cx="2272445" cy="588937"/>
            <a:chOff x="0" y="-38100"/>
            <a:chExt cx="598500" cy="155110"/>
          </a:xfrm>
        </p:grpSpPr>
        <p:sp>
          <p:nvSpPr>
            <p:cNvPr id="275" name="Google Shape;275;g31208f0097c_0_95"/>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276" name="Google Shape;276;g31208f0097c_0_95"/>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7" name="Google Shape;277;g31208f0097c_0_95"/>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0</a:t>
            </a:r>
            <a:r>
              <a:rPr b="1" lang="en-US" sz="1261">
                <a:solidFill>
                  <a:srgbClr val="FFFFFF"/>
                </a:solidFill>
                <a:latin typeface="Montserrat SemiBold"/>
                <a:ea typeface="Montserrat SemiBold"/>
                <a:cs typeface="Montserrat SemiBold"/>
                <a:sym typeface="Montserrat SemiBold"/>
              </a:rPr>
              <a:t>8</a:t>
            </a:r>
            <a:endParaRPr/>
          </a:p>
        </p:txBody>
      </p:sp>
      <p:sp>
        <p:nvSpPr>
          <p:cNvPr id="278" name="Google Shape;278;g31208f0097c_0_95"/>
          <p:cNvSpPr txBox="1"/>
          <p:nvPr/>
        </p:nvSpPr>
        <p:spPr>
          <a:xfrm>
            <a:off x="1572475" y="2310475"/>
            <a:ext cx="8784000" cy="11049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7400">
                <a:solidFill>
                  <a:srgbClr val="80C772"/>
                </a:solidFill>
                <a:latin typeface="Montserrat SemiBold"/>
                <a:ea typeface="Montserrat SemiBold"/>
                <a:cs typeface="Montserrat SemiBold"/>
                <a:sym typeface="Montserrat SemiBold"/>
              </a:rPr>
              <a:t>En el campo de la</a:t>
            </a:r>
            <a:endParaRPr sz="7400"/>
          </a:p>
        </p:txBody>
      </p:sp>
      <p:sp>
        <p:nvSpPr>
          <p:cNvPr id="279" name="Google Shape;279;g31208f0097c_0_95"/>
          <p:cNvSpPr txBox="1"/>
          <p:nvPr/>
        </p:nvSpPr>
        <p:spPr>
          <a:xfrm>
            <a:off x="1541454" y="3457651"/>
            <a:ext cx="8018100" cy="15378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10299">
                <a:solidFill>
                  <a:srgbClr val="FFFFFF"/>
                </a:solidFill>
                <a:latin typeface="Montserrat"/>
                <a:ea typeface="Montserrat"/>
                <a:cs typeface="Montserrat"/>
                <a:sym typeface="Montserrat"/>
              </a:rPr>
              <a:t>Banca</a:t>
            </a:r>
            <a:endParaRPr sz="9699"/>
          </a:p>
        </p:txBody>
      </p:sp>
      <p:sp>
        <p:nvSpPr>
          <p:cNvPr id="280" name="Google Shape;280;g31208f0097c_0_95"/>
          <p:cNvSpPr/>
          <p:nvPr/>
        </p:nvSpPr>
        <p:spPr>
          <a:xfrm>
            <a:off x="-2628900" y="8661715"/>
            <a:ext cx="7315200" cy="1064029"/>
          </a:xfrm>
          <a:custGeom>
            <a:rect b="b" l="l" r="r" t="t"/>
            <a:pathLst>
              <a:path extrusionOk="0" h="1064029" w="7315200">
                <a:moveTo>
                  <a:pt x="0" y="0"/>
                </a:moveTo>
                <a:lnTo>
                  <a:pt x="7315200" y="0"/>
                </a:lnTo>
                <a:lnTo>
                  <a:pt x="7315200" y="1064029"/>
                </a:lnTo>
                <a:lnTo>
                  <a:pt x="0" y="1064029"/>
                </a:lnTo>
                <a:lnTo>
                  <a:pt x="0" y="0"/>
                </a:lnTo>
                <a:close/>
              </a:path>
            </a:pathLst>
          </a:custGeom>
          <a:blipFill rotWithShape="1">
            <a:blip r:embed="rId4">
              <a:alphaModFix amt="30000"/>
            </a:blip>
            <a:stretch>
              <a:fillRect b="0" l="0" r="0" t="0"/>
            </a:stretch>
          </a:blipFill>
          <a:ln>
            <a:noFill/>
          </a:ln>
        </p:spPr>
      </p:sp>
      <p:pic>
        <p:nvPicPr>
          <p:cNvPr id="281" name="Google Shape;281;g31208f0097c_0_95"/>
          <p:cNvPicPr preferRelativeResize="0"/>
          <p:nvPr/>
        </p:nvPicPr>
        <p:blipFill rotWithShape="1">
          <a:blip r:embed="rId5">
            <a:alphaModFix/>
          </a:blip>
          <a:srcRect b="0" l="16724" r="16724" t="0"/>
          <a:stretch/>
        </p:blipFill>
        <p:spPr>
          <a:xfrm>
            <a:off x="12259875" y="4176925"/>
            <a:ext cx="4914600" cy="4914600"/>
          </a:xfrm>
          <a:prstGeom prst="ellipse">
            <a:avLst/>
          </a:prstGeom>
          <a:noFill/>
          <a:ln cap="flat" cmpd="sng" w="76200">
            <a:solidFill>
              <a:schemeClr val="lt1"/>
            </a:solidFill>
            <a:prstDash val="solid"/>
            <a:round/>
            <a:headEnd len="sm" w="sm" type="none"/>
            <a:tailEnd len="sm" w="sm" type="none"/>
          </a:ln>
        </p:spPr>
      </p:pic>
      <p:pic>
        <p:nvPicPr>
          <p:cNvPr id="282" name="Google Shape;282;g31208f0097c_0_95"/>
          <p:cNvPicPr preferRelativeResize="0"/>
          <p:nvPr/>
        </p:nvPicPr>
        <p:blipFill rotWithShape="1">
          <a:blip r:embed="rId6">
            <a:alphaModFix/>
          </a:blip>
          <a:srcRect b="0" l="16675" r="16675" t="0"/>
          <a:stretch/>
        </p:blipFill>
        <p:spPr>
          <a:xfrm>
            <a:off x="10195099" y="1967100"/>
            <a:ext cx="4914600" cy="4914600"/>
          </a:xfrm>
          <a:prstGeom prst="ellipse">
            <a:avLst/>
          </a:prstGeom>
          <a:noFill/>
          <a:ln cap="flat" cmpd="sng" w="76200">
            <a:solidFill>
              <a:schemeClr val="lt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14370F"/>
            </a:gs>
          </a:gsLst>
          <a:lin ang="0" scaled="0"/>
        </a:gradFill>
      </p:bgPr>
    </p:bg>
    <p:spTree>
      <p:nvGrpSpPr>
        <p:cNvPr id="286" name="Shape 286"/>
        <p:cNvGrpSpPr/>
        <p:nvPr/>
      </p:nvGrpSpPr>
      <p:grpSpPr>
        <a:xfrm>
          <a:off x="0" y="0"/>
          <a:ext cx="0" cy="0"/>
          <a:chOff x="0" y="0"/>
          <a:chExt cx="0" cy="0"/>
        </a:xfrm>
      </p:grpSpPr>
      <p:grpSp>
        <p:nvGrpSpPr>
          <p:cNvPr id="287" name="Google Shape;287;g31208f0097c_0_191"/>
          <p:cNvGrpSpPr/>
          <p:nvPr/>
        </p:nvGrpSpPr>
        <p:grpSpPr>
          <a:xfrm>
            <a:off x="-195781" y="694928"/>
            <a:ext cx="18771247" cy="588937"/>
            <a:chOff x="0" y="-38100"/>
            <a:chExt cx="4943835" cy="155110"/>
          </a:xfrm>
        </p:grpSpPr>
        <p:sp>
          <p:nvSpPr>
            <p:cNvPr id="288" name="Google Shape;288;g31208f0097c_0_191"/>
            <p:cNvSpPr/>
            <p:nvPr/>
          </p:nvSpPr>
          <p:spPr>
            <a:xfrm>
              <a:off x="0" y="0"/>
              <a:ext cx="4943835" cy="117010"/>
            </a:xfrm>
            <a:custGeom>
              <a:rect b="b" l="l" r="r" t="t"/>
              <a:pathLst>
                <a:path extrusionOk="0" h="117010" w="4943835">
                  <a:moveTo>
                    <a:pt x="0" y="0"/>
                  </a:moveTo>
                  <a:lnTo>
                    <a:pt x="4943835" y="0"/>
                  </a:lnTo>
                  <a:lnTo>
                    <a:pt x="4943835" y="117010"/>
                  </a:lnTo>
                  <a:lnTo>
                    <a:pt x="0" y="117010"/>
                  </a:lnTo>
                  <a:close/>
                </a:path>
              </a:pathLst>
            </a:custGeom>
            <a:gradFill>
              <a:gsLst>
                <a:gs pos="0">
                  <a:srgbClr val="54B087">
                    <a:alpha val="0"/>
                  </a:srgbClr>
                </a:gs>
                <a:gs pos="50000">
                  <a:srgbClr val="304D0A"/>
                </a:gs>
                <a:gs pos="100000">
                  <a:srgbClr val="54B087">
                    <a:alpha val="0"/>
                  </a:srgbClr>
                </a:gs>
              </a:gsLst>
              <a:lin ang="0" scaled="0"/>
            </a:gradFill>
            <a:ln>
              <a:noFill/>
            </a:ln>
          </p:spPr>
        </p:sp>
        <p:sp>
          <p:nvSpPr>
            <p:cNvPr id="289" name="Google Shape;289;g31208f0097c_0_191"/>
            <p:cNvSpPr txBox="1"/>
            <p:nvPr/>
          </p:nvSpPr>
          <p:spPr>
            <a:xfrm>
              <a:off x="0" y="-38100"/>
              <a:ext cx="49437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0" name="Google Shape;290;g31208f0097c_0_191"/>
          <p:cNvSpPr/>
          <p:nvPr/>
        </p:nvSpPr>
        <p:spPr>
          <a:xfrm>
            <a:off x="1541454" y="839590"/>
            <a:ext cx="490664" cy="444274"/>
          </a:xfrm>
          <a:custGeom>
            <a:rect b="b" l="l" r="r" t="t"/>
            <a:pathLst>
              <a:path extrusionOk="0" h="444274" w="490664">
                <a:moveTo>
                  <a:pt x="0" y="0"/>
                </a:moveTo>
                <a:lnTo>
                  <a:pt x="490664" y="0"/>
                </a:lnTo>
                <a:lnTo>
                  <a:pt x="490664" y="444274"/>
                </a:lnTo>
                <a:lnTo>
                  <a:pt x="0" y="444274"/>
                </a:lnTo>
                <a:lnTo>
                  <a:pt x="0" y="0"/>
                </a:lnTo>
                <a:close/>
              </a:path>
            </a:pathLst>
          </a:custGeom>
          <a:blipFill rotWithShape="1">
            <a:blip r:embed="rId3">
              <a:alphaModFix/>
            </a:blip>
            <a:stretch>
              <a:fillRect b="0" l="0" r="0" t="0"/>
            </a:stretch>
          </a:blipFill>
          <a:ln>
            <a:noFill/>
          </a:ln>
        </p:spPr>
      </p:sp>
      <p:sp>
        <p:nvSpPr>
          <p:cNvPr id="291" name="Google Shape;291;g31208f0097c_0_191"/>
          <p:cNvSpPr txBox="1"/>
          <p:nvPr/>
        </p:nvSpPr>
        <p:spPr>
          <a:xfrm>
            <a:off x="2222647" y="970400"/>
            <a:ext cx="7179600" cy="236100"/>
          </a:xfrm>
          <a:prstGeom prst="rect">
            <a:avLst/>
          </a:prstGeom>
          <a:noFill/>
          <a:ln>
            <a:noFill/>
          </a:ln>
        </p:spPr>
        <p:txBody>
          <a:bodyPr anchorCtr="0" anchor="t" bIns="0" lIns="0" spcFirstLastPara="1" rIns="0" wrap="square" tIns="0">
            <a:spAutoFit/>
          </a:bodyPr>
          <a:lstStyle/>
          <a:p>
            <a:pPr indent="0" lvl="0" marL="0" rtl="0" algn="l">
              <a:lnSpc>
                <a:spcPct val="96965"/>
              </a:lnSpc>
              <a:spcBef>
                <a:spcPts val="0"/>
              </a:spcBef>
              <a:spcAft>
                <a:spcPts val="0"/>
              </a:spcAft>
              <a:buClr>
                <a:schemeClr val="dk1"/>
              </a:buClr>
              <a:buFont typeface="Arial"/>
              <a:buNone/>
            </a:pPr>
            <a:r>
              <a:rPr b="1" lang="en-US" sz="1582">
                <a:solidFill>
                  <a:schemeClr val="lt1"/>
                </a:solidFill>
                <a:latin typeface="Montserrat SemiBold"/>
                <a:ea typeface="Montserrat SemiBold"/>
                <a:cs typeface="Montserrat SemiBold"/>
                <a:sym typeface="Montserrat SemiBold"/>
              </a:rPr>
              <a:t>Modelos de Inteligencia Artificial - UD 1</a:t>
            </a:r>
            <a:endParaRPr/>
          </a:p>
        </p:txBody>
      </p:sp>
      <p:grpSp>
        <p:nvGrpSpPr>
          <p:cNvPr id="292" name="Google Shape;292;g31208f0097c_0_191"/>
          <p:cNvGrpSpPr/>
          <p:nvPr/>
        </p:nvGrpSpPr>
        <p:grpSpPr>
          <a:xfrm rot="-5400000">
            <a:off x="16516636" y="8367054"/>
            <a:ext cx="2272445" cy="588937"/>
            <a:chOff x="0" y="-38100"/>
            <a:chExt cx="598500" cy="155110"/>
          </a:xfrm>
        </p:grpSpPr>
        <p:sp>
          <p:nvSpPr>
            <p:cNvPr id="293" name="Google Shape;293;g31208f0097c_0_191"/>
            <p:cNvSpPr/>
            <p:nvPr/>
          </p:nvSpPr>
          <p:spPr>
            <a:xfrm>
              <a:off x="0" y="0"/>
              <a:ext cx="598403" cy="117010"/>
            </a:xfrm>
            <a:custGeom>
              <a:rect b="b" l="l" r="r" t="t"/>
              <a:pathLst>
                <a:path extrusionOk="0" h="117010" w="598403">
                  <a:moveTo>
                    <a:pt x="0" y="0"/>
                  </a:moveTo>
                  <a:lnTo>
                    <a:pt x="598403" y="0"/>
                  </a:lnTo>
                  <a:lnTo>
                    <a:pt x="598403" y="117010"/>
                  </a:lnTo>
                  <a:lnTo>
                    <a:pt x="0" y="117010"/>
                  </a:lnTo>
                  <a:close/>
                </a:path>
              </a:pathLst>
            </a:custGeom>
            <a:gradFill>
              <a:gsLst>
                <a:gs pos="0">
                  <a:srgbClr val="1A5D3F">
                    <a:alpha val="0"/>
                  </a:srgbClr>
                </a:gs>
                <a:gs pos="50000">
                  <a:srgbClr val="1E3203"/>
                </a:gs>
                <a:gs pos="100000">
                  <a:srgbClr val="1F6445">
                    <a:alpha val="0"/>
                  </a:srgbClr>
                </a:gs>
              </a:gsLst>
              <a:lin ang="0" scaled="0"/>
            </a:gradFill>
            <a:ln>
              <a:noFill/>
            </a:ln>
          </p:spPr>
        </p:sp>
        <p:sp>
          <p:nvSpPr>
            <p:cNvPr id="294" name="Google Shape;294;g31208f0097c_0_191"/>
            <p:cNvSpPr txBox="1"/>
            <p:nvPr/>
          </p:nvSpPr>
          <p:spPr>
            <a:xfrm>
              <a:off x="0" y="-38100"/>
              <a:ext cx="598500" cy="1551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5" name="Google Shape;295;g31208f0097c_0_191"/>
          <p:cNvSpPr txBox="1"/>
          <p:nvPr/>
        </p:nvSpPr>
        <p:spPr>
          <a:xfrm rot="5282139">
            <a:off x="16773262" y="8568518"/>
            <a:ext cx="1846685" cy="188205"/>
          </a:xfrm>
          <a:prstGeom prst="rect">
            <a:avLst/>
          </a:prstGeom>
          <a:noFill/>
          <a:ln>
            <a:noFill/>
          </a:ln>
        </p:spPr>
        <p:txBody>
          <a:bodyPr anchorCtr="0" anchor="t" bIns="0" lIns="0" spcFirstLastPara="1" rIns="0" wrap="square" tIns="0">
            <a:spAutoFit/>
          </a:bodyPr>
          <a:lstStyle/>
          <a:p>
            <a:pPr indent="0" lvl="0" marL="0" marR="0" rtl="0" algn="ctr">
              <a:lnSpc>
                <a:spcPct val="96986"/>
              </a:lnSpc>
              <a:spcBef>
                <a:spcPts val="0"/>
              </a:spcBef>
              <a:spcAft>
                <a:spcPts val="0"/>
              </a:spcAft>
              <a:buNone/>
            </a:pPr>
            <a:r>
              <a:rPr b="1" i="0" lang="en-US" sz="1261" u="none" cap="none" strike="noStrike">
                <a:solidFill>
                  <a:srgbClr val="FFFFFF"/>
                </a:solidFill>
                <a:latin typeface="Montserrat SemiBold"/>
                <a:ea typeface="Montserrat SemiBold"/>
                <a:cs typeface="Montserrat SemiBold"/>
                <a:sym typeface="Montserrat SemiBold"/>
              </a:rPr>
              <a:t>PAGE 0</a:t>
            </a:r>
            <a:r>
              <a:rPr b="1" lang="en-US" sz="1261">
                <a:solidFill>
                  <a:srgbClr val="FFFFFF"/>
                </a:solidFill>
                <a:latin typeface="Montserrat SemiBold"/>
                <a:ea typeface="Montserrat SemiBold"/>
                <a:cs typeface="Montserrat SemiBold"/>
                <a:sym typeface="Montserrat SemiBold"/>
              </a:rPr>
              <a:t>9</a:t>
            </a:r>
            <a:endParaRPr/>
          </a:p>
        </p:txBody>
      </p:sp>
      <p:sp>
        <p:nvSpPr>
          <p:cNvPr id="296" name="Google Shape;296;g31208f0097c_0_191"/>
          <p:cNvSpPr txBox="1"/>
          <p:nvPr/>
        </p:nvSpPr>
        <p:spPr>
          <a:xfrm>
            <a:off x="1541446" y="1646775"/>
            <a:ext cx="3768600" cy="5673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lang="en-US" sz="3799">
                <a:solidFill>
                  <a:srgbClr val="80C772"/>
                </a:solidFill>
                <a:latin typeface="Montserrat SemiBold"/>
                <a:ea typeface="Montserrat SemiBold"/>
                <a:cs typeface="Montserrat SemiBold"/>
                <a:sym typeface="Montserrat SemiBold"/>
              </a:rPr>
              <a:t>Aplicaciones:</a:t>
            </a:r>
            <a:endParaRPr sz="100"/>
          </a:p>
        </p:txBody>
      </p:sp>
      <p:sp>
        <p:nvSpPr>
          <p:cNvPr id="297" name="Google Shape;297;g31208f0097c_0_191"/>
          <p:cNvSpPr txBox="1"/>
          <p:nvPr/>
        </p:nvSpPr>
        <p:spPr>
          <a:xfrm>
            <a:off x="2221352" y="2999646"/>
            <a:ext cx="36540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Detección de fraudes</a:t>
            </a:r>
            <a:endParaRPr sz="1900">
              <a:solidFill>
                <a:schemeClr val="lt1"/>
              </a:solidFill>
            </a:endParaRPr>
          </a:p>
        </p:txBody>
      </p:sp>
      <p:grpSp>
        <p:nvGrpSpPr>
          <p:cNvPr id="298" name="Google Shape;298;g31208f0097c_0_191"/>
          <p:cNvGrpSpPr/>
          <p:nvPr/>
        </p:nvGrpSpPr>
        <p:grpSpPr>
          <a:xfrm rot="3103869">
            <a:off x="1574506" y="4084873"/>
            <a:ext cx="370211" cy="370211"/>
            <a:chOff x="0" y="0"/>
            <a:chExt cx="812800" cy="812800"/>
          </a:xfrm>
        </p:grpSpPr>
        <p:sp>
          <p:nvSpPr>
            <p:cNvPr id="299" name="Google Shape;299;g31208f0097c_0_19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1208f0097c_0_19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g31208f0097c_0_191"/>
          <p:cNvSpPr txBox="1"/>
          <p:nvPr/>
        </p:nvSpPr>
        <p:spPr>
          <a:xfrm>
            <a:off x="2241525" y="4126663"/>
            <a:ext cx="52500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Asistentes virtuales y chatbots</a:t>
            </a:r>
            <a:endParaRPr sz="1900">
              <a:solidFill>
                <a:schemeClr val="lt1"/>
              </a:solidFill>
            </a:endParaRPr>
          </a:p>
        </p:txBody>
      </p:sp>
      <p:grpSp>
        <p:nvGrpSpPr>
          <p:cNvPr id="302" name="Google Shape;302;g31208f0097c_0_191"/>
          <p:cNvGrpSpPr/>
          <p:nvPr/>
        </p:nvGrpSpPr>
        <p:grpSpPr>
          <a:xfrm rot="3103869">
            <a:off x="8211160" y="2969761"/>
            <a:ext cx="370211" cy="370211"/>
            <a:chOff x="0" y="0"/>
            <a:chExt cx="812800" cy="812800"/>
          </a:xfrm>
        </p:grpSpPr>
        <p:sp>
          <p:nvSpPr>
            <p:cNvPr id="303" name="Google Shape;303;g31208f0097c_0_19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1208f0097c_0_19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5" name="Google Shape;305;g31208f0097c_0_191"/>
          <p:cNvSpPr txBox="1"/>
          <p:nvPr/>
        </p:nvSpPr>
        <p:spPr>
          <a:xfrm>
            <a:off x="8916750" y="2947150"/>
            <a:ext cx="49488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Análisis de riesgo de crédito</a:t>
            </a:r>
            <a:endParaRPr sz="1900">
              <a:solidFill>
                <a:schemeClr val="lt1"/>
              </a:solidFill>
            </a:endParaRPr>
          </a:p>
        </p:txBody>
      </p:sp>
      <p:grpSp>
        <p:nvGrpSpPr>
          <p:cNvPr id="306" name="Google Shape;306;g31208f0097c_0_191"/>
          <p:cNvGrpSpPr/>
          <p:nvPr/>
        </p:nvGrpSpPr>
        <p:grpSpPr>
          <a:xfrm rot="3103869">
            <a:off x="8211181" y="4084836"/>
            <a:ext cx="370211" cy="370211"/>
            <a:chOff x="0" y="0"/>
            <a:chExt cx="812800" cy="812800"/>
          </a:xfrm>
        </p:grpSpPr>
        <p:sp>
          <p:nvSpPr>
            <p:cNvPr id="307" name="Google Shape;307;g31208f0097c_0_19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1208f0097c_0_19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9" name="Google Shape;309;g31208f0097c_0_191"/>
          <p:cNvSpPr txBox="1"/>
          <p:nvPr/>
        </p:nvSpPr>
        <p:spPr>
          <a:xfrm>
            <a:off x="8916811" y="4062225"/>
            <a:ext cx="7864500" cy="3873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lang="en-US" sz="2517">
                <a:solidFill>
                  <a:schemeClr val="lt1"/>
                </a:solidFill>
                <a:latin typeface="Poppins Medium"/>
                <a:ea typeface="Poppins Medium"/>
                <a:cs typeface="Poppins Medium"/>
                <a:sym typeface="Poppins Medium"/>
              </a:rPr>
              <a:t>Personalización de productos financieros</a:t>
            </a:r>
            <a:endParaRPr sz="1900">
              <a:solidFill>
                <a:schemeClr val="lt1"/>
              </a:solidFill>
            </a:endParaRPr>
          </a:p>
        </p:txBody>
      </p:sp>
      <p:pic>
        <p:nvPicPr>
          <p:cNvPr id="310" name="Google Shape;310;g31208f0097c_0_191"/>
          <p:cNvPicPr preferRelativeResize="0"/>
          <p:nvPr/>
        </p:nvPicPr>
        <p:blipFill>
          <a:blip r:embed="rId4">
            <a:alphaModFix/>
          </a:blip>
          <a:stretch>
            <a:fillRect/>
          </a:stretch>
        </p:blipFill>
        <p:spPr>
          <a:xfrm>
            <a:off x="10611475" y="5863801"/>
            <a:ext cx="5591400" cy="3147600"/>
          </a:xfrm>
          <a:prstGeom prst="roundRect">
            <a:avLst>
              <a:gd fmla="val 16667" name="adj"/>
            </a:avLst>
          </a:prstGeom>
          <a:noFill/>
          <a:ln>
            <a:noFill/>
          </a:ln>
        </p:spPr>
      </p:pic>
      <p:sp>
        <p:nvSpPr>
          <p:cNvPr id="311" name="Google Shape;311;g31208f0097c_0_191"/>
          <p:cNvSpPr/>
          <p:nvPr/>
        </p:nvSpPr>
        <p:spPr>
          <a:xfrm>
            <a:off x="10334788" y="5543500"/>
            <a:ext cx="6144768" cy="3788209"/>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pic>
        <p:nvPicPr>
          <p:cNvPr id="312" name="Google Shape;312;g31208f0097c_0_191"/>
          <p:cNvPicPr preferRelativeResize="0"/>
          <p:nvPr/>
        </p:nvPicPr>
        <p:blipFill rotWithShape="1">
          <a:blip r:embed="rId6">
            <a:alphaModFix/>
          </a:blip>
          <a:srcRect b="10919" l="0" r="4242" t="8675"/>
          <a:stretch/>
        </p:blipFill>
        <p:spPr>
          <a:xfrm>
            <a:off x="1956869" y="5933893"/>
            <a:ext cx="5227200" cy="3169200"/>
          </a:xfrm>
          <a:prstGeom prst="flowChartAlternateProcess">
            <a:avLst/>
          </a:prstGeom>
          <a:noFill/>
          <a:ln>
            <a:noFill/>
          </a:ln>
        </p:spPr>
      </p:pic>
      <p:sp>
        <p:nvSpPr>
          <p:cNvPr id="313" name="Google Shape;313;g31208f0097c_0_191"/>
          <p:cNvSpPr/>
          <p:nvPr/>
        </p:nvSpPr>
        <p:spPr>
          <a:xfrm>
            <a:off x="1572763" y="5620999"/>
            <a:ext cx="5998464" cy="3788209"/>
          </a:xfrm>
          <a:custGeom>
            <a:rect b="b" l="l" r="r" t="t"/>
            <a:pathLst>
              <a:path extrusionOk="0" h="4030010" w="7315200">
                <a:moveTo>
                  <a:pt x="0" y="0"/>
                </a:moveTo>
                <a:lnTo>
                  <a:pt x="7315200" y="0"/>
                </a:lnTo>
                <a:lnTo>
                  <a:pt x="7315200" y="4030011"/>
                </a:lnTo>
                <a:lnTo>
                  <a:pt x="0" y="4030011"/>
                </a:lnTo>
                <a:lnTo>
                  <a:pt x="0" y="0"/>
                </a:lnTo>
                <a:close/>
              </a:path>
            </a:pathLst>
          </a:custGeom>
          <a:blipFill rotWithShape="1">
            <a:blip r:embed="rId5">
              <a:alphaModFix/>
            </a:blip>
            <a:stretch>
              <a:fillRect b="0" l="0" r="0" t="0"/>
            </a:stretch>
          </a:blipFill>
          <a:ln>
            <a:noFill/>
          </a:ln>
        </p:spPr>
      </p:sp>
      <p:grpSp>
        <p:nvGrpSpPr>
          <p:cNvPr id="314" name="Google Shape;314;g31208f0097c_0_191"/>
          <p:cNvGrpSpPr/>
          <p:nvPr/>
        </p:nvGrpSpPr>
        <p:grpSpPr>
          <a:xfrm rot="3103869">
            <a:off x="1574506" y="2969773"/>
            <a:ext cx="370211" cy="370211"/>
            <a:chOff x="0" y="0"/>
            <a:chExt cx="812800" cy="812800"/>
          </a:xfrm>
        </p:grpSpPr>
        <p:sp>
          <p:nvSpPr>
            <p:cNvPr id="315" name="Google Shape;315;g31208f0097c_0_19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C2B833">
                    <a:alpha val="0"/>
                  </a:srgbClr>
                </a:gs>
                <a:gs pos="100000">
                  <a:srgbClr val="026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1208f0097c_0_19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2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